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396" r:id="rId5"/>
    <p:sldId id="813" r:id="rId6"/>
    <p:sldId id="299" r:id="rId7"/>
    <p:sldId id="595" r:id="rId8"/>
    <p:sldId id="276" r:id="rId9"/>
    <p:sldId id="596" r:id="rId10"/>
    <p:sldId id="298" r:id="rId11"/>
    <p:sldId id="724" r:id="rId12"/>
    <p:sldId id="820" r:id="rId13"/>
    <p:sldId id="830" r:id="rId14"/>
    <p:sldId id="829" r:id="rId15"/>
    <p:sldId id="823" r:id="rId16"/>
    <p:sldId id="824" r:id="rId17"/>
    <p:sldId id="828" r:id="rId18"/>
    <p:sldId id="832" r:id="rId19"/>
    <p:sldId id="275" r:id="rId20"/>
    <p:sldId id="833" r:id="rId21"/>
    <p:sldId id="770" r:id="rId22"/>
    <p:sldId id="274" r:id="rId23"/>
    <p:sldId id="831" r:id="rId24"/>
    <p:sldId id="826" r:id="rId25"/>
    <p:sldId id="607" r:id="rId26"/>
    <p:sldId id="814" r:id="rId27"/>
  </p:sldIdLst>
  <p:sldSz cx="12192000" cy="6858000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.W. Bijpost" initials="JB" lastIdx="3" clrIdx="0">
    <p:extLst>
      <p:ext uri="{19B8F6BF-5375-455C-9EA6-DF929625EA0E}">
        <p15:presenceInfo xmlns:p15="http://schemas.microsoft.com/office/powerpoint/2012/main" userId="1f7734914c34028f" providerId="Windows Live"/>
      </p:ext>
    </p:extLst>
  </p:cmAuthor>
  <p:cmAuthor id="2" name="Eduard Witteveen" initials="EW" lastIdx="1" clrIdx="1">
    <p:extLst>
      <p:ext uri="{19B8F6BF-5375-455C-9EA6-DF929625EA0E}">
        <p15:presenceInfo xmlns:p15="http://schemas.microsoft.com/office/powerpoint/2012/main" userId="S::e.witteveen@sudwestfryslan.nl::16f1a77e-efe8-4b73-a9ec-71ca3257505a" providerId="AD"/>
      </p:ext>
    </p:extLst>
  </p:cmAuthor>
  <p:cmAuthor id="3" name="Ad Gerrits" initials="AG" lastIdx="1" clrIdx="2">
    <p:extLst>
      <p:ext uri="{19B8F6BF-5375-455C-9EA6-DF929625EA0E}">
        <p15:presenceInfo xmlns:p15="http://schemas.microsoft.com/office/powerpoint/2012/main" userId="Ad Gerrit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BC7"/>
    <a:srgbClr val="E2EDFF"/>
    <a:srgbClr val="70AD47"/>
    <a:srgbClr val="B3E1BC"/>
    <a:srgbClr val="38B0C4"/>
    <a:srgbClr val="397FC4"/>
    <a:srgbClr val="154273"/>
    <a:srgbClr val="ACEAFF"/>
    <a:srgbClr val="00BDFF"/>
    <a:srgbClr val="04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shon Janssen" userId="S::gershon.janssen@vng.nl::1a544b15-68b4-44a0-ab64-6266043e0cd2" providerId="AD" clId="Web-{1CB1B550-526C-4A0D-844A-6F42CE11DD44}"/>
    <pc:docChg chg="modSld">
      <pc:chgData name="Gershon Janssen" userId="S::gershon.janssen@vng.nl::1a544b15-68b4-44a0-ab64-6266043e0cd2" providerId="AD" clId="Web-{1CB1B550-526C-4A0D-844A-6F42CE11DD44}" dt="2022-06-07T11:44:34.446" v="285" actId="20577"/>
      <pc:docMkLst>
        <pc:docMk/>
      </pc:docMkLst>
      <pc:sldChg chg="modSp">
        <pc:chgData name="Gershon Janssen" userId="S::gershon.janssen@vng.nl::1a544b15-68b4-44a0-ab64-6266043e0cd2" providerId="AD" clId="Web-{1CB1B550-526C-4A0D-844A-6F42CE11DD44}" dt="2022-06-07T11:16:22.256" v="22" actId="20577"/>
        <pc:sldMkLst>
          <pc:docMk/>
          <pc:sldMk cId="1715687307" sldId="803"/>
        </pc:sldMkLst>
        <pc:spChg chg="mod">
          <ac:chgData name="Gershon Janssen" userId="S::gershon.janssen@vng.nl::1a544b15-68b4-44a0-ab64-6266043e0cd2" providerId="AD" clId="Web-{1CB1B550-526C-4A0D-844A-6F42CE11DD44}" dt="2022-06-07T11:15:27.379" v="16" actId="20577"/>
          <ac:spMkLst>
            <pc:docMk/>
            <pc:sldMk cId="1715687307" sldId="803"/>
            <ac:spMk id="2" creationId="{B877C52A-7108-B15F-BDB1-8EDB4439A73F}"/>
          </ac:spMkLst>
        </pc:spChg>
        <pc:spChg chg="mod">
          <ac:chgData name="Gershon Janssen" userId="S::gershon.janssen@vng.nl::1a544b15-68b4-44a0-ab64-6266043e0cd2" providerId="AD" clId="Web-{1CB1B550-526C-4A0D-844A-6F42CE11DD44}" dt="2022-06-07T11:16:22.256" v="22" actId="20577"/>
          <ac:spMkLst>
            <pc:docMk/>
            <pc:sldMk cId="1715687307" sldId="803"/>
            <ac:spMk id="3" creationId="{9DDE6F7E-1CB9-112C-26EF-96AB10FCA442}"/>
          </ac:spMkLst>
        </pc:spChg>
      </pc:sldChg>
      <pc:sldChg chg="delSp">
        <pc:chgData name="Gershon Janssen" userId="S::gershon.janssen@vng.nl::1a544b15-68b4-44a0-ab64-6266043e0cd2" providerId="AD" clId="Web-{1CB1B550-526C-4A0D-844A-6F42CE11DD44}" dt="2022-06-07T11:10:01.135" v="1"/>
        <pc:sldMkLst>
          <pc:docMk/>
          <pc:sldMk cId="3818035440" sldId="805"/>
        </pc:sldMkLst>
        <pc:spChg chg="del">
          <ac:chgData name="Gershon Janssen" userId="S::gershon.janssen@vng.nl::1a544b15-68b4-44a0-ab64-6266043e0cd2" providerId="AD" clId="Web-{1CB1B550-526C-4A0D-844A-6F42CE11DD44}" dt="2022-06-07T11:10:01.135" v="1"/>
          <ac:spMkLst>
            <pc:docMk/>
            <pc:sldMk cId="3818035440" sldId="805"/>
            <ac:spMk id="61" creationId="{768B0453-7F37-9E4E-BE24-6154673826A0}"/>
          </ac:spMkLst>
        </pc:spChg>
        <pc:picChg chg="del">
          <ac:chgData name="Gershon Janssen" userId="S::gershon.janssen@vng.nl::1a544b15-68b4-44a0-ab64-6266043e0cd2" providerId="AD" clId="Web-{1CB1B550-526C-4A0D-844A-6F42CE11DD44}" dt="2022-06-07T11:10:01.135" v="0"/>
          <ac:picMkLst>
            <pc:docMk/>
            <pc:sldMk cId="3818035440" sldId="805"/>
            <ac:picMk id="62" creationId="{0BA79C2C-0663-5F46-803D-2471F764431D}"/>
          </ac:picMkLst>
        </pc:picChg>
      </pc:sldChg>
      <pc:sldChg chg="modSp">
        <pc:chgData name="Gershon Janssen" userId="S::gershon.janssen@vng.nl::1a544b15-68b4-44a0-ab64-6266043e0cd2" providerId="AD" clId="Web-{1CB1B550-526C-4A0D-844A-6F42CE11DD44}" dt="2022-06-07T11:19:34.761" v="35" actId="20577"/>
        <pc:sldMkLst>
          <pc:docMk/>
          <pc:sldMk cId="287183091" sldId="807"/>
        </pc:sldMkLst>
        <pc:spChg chg="mod">
          <ac:chgData name="Gershon Janssen" userId="S::gershon.janssen@vng.nl::1a544b15-68b4-44a0-ab64-6266043e0cd2" providerId="AD" clId="Web-{1CB1B550-526C-4A0D-844A-6F42CE11DD44}" dt="2022-06-07T11:19:34.761" v="35" actId="20577"/>
          <ac:spMkLst>
            <pc:docMk/>
            <pc:sldMk cId="287183091" sldId="807"/>
            <ac:spMk id="3" creationId="{7FC62485-C004-8ED1-50F5-E8A617D08D85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23:09.908" v="49" actId="20577"/>
        <pc:sldMkLst>
          <pc:docMk/>
          <pc:sldMk cId="3378929993" sldId="808"/>
        </pc:sldMkLst>
        <pc:spChg chg="mod">
          <ac:chgData name="Gershon Janssen" userId="S::gershon.janssen@vng.nl::1a544b15-68b4-44a0-ab64-6266043e0cd2" providerId="AD" clId="Web-{1CB1B550-526C-4A0D-844A-6F42CE11DD44}" dt="2022-06-07T11:23:09.908" v="49" actId="20577"/>
          <ac:spMkLst>
            <pc:docMk/>
            <pc:sldMk cId="3378929993" sldId="808"/>
            <ac:spMk id="3" creationId="{42CC6DD1-F75A-CFC0-3533-07B9478C0229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18:00.868" v="32" actId="20577"/>
        <pc:sldMkLst>
          <pc:docMk/>
          <pc:sldMk cId="2646520914" sldId="809"/>
        </pc:sldMkLst>
        <pc:spChg chg="mod">
          <ac:chgData name="Gershon Janssen" userId="S::gershon.janssen@vng.nl::1a544b15-68b4-44a0-ab64-6266043e0cd2" providerId="AD" clId="Web-{1CB1B550-526C-4A0D-844A-6F42CE11DD44}" dt="2022-06-07T11:18:00.868" v="32" actId="20577"/>
          <ac:spMkLst>
            <pc:docMk/>
            <pc:sldMk cId="2646520914" sldId="809"/>
            <ac:spMk id="2" creationId="{D2BFAA22-1F80-E418-AA06-17B2054F4F63}"/>
          </ac:spMkLst>
        </pc:spChg>
        <pc:spChg chg="mod">
          <ac:chgData name="Gershon Janssen" userId="S::gershon.janssen@vng.nl::1a544b15-68b4-44a0-ab64-6266043e0cd2" providerId="AD" clId="Web-{1CB1B550-526C-4A0D-844A-6F42CE11DD44}" dt="2022-06-07T11:17:25.461" v="24" actId="20577"/>
          <ac:spMkLst>
            <pc:docMk/>
            <pc:sldMk cId="2646520914" sldId="809"/>
            <ac:spMk id="3" creationId="{5CD54DE7-CEF8-7CE1-EBFC-68E4AB6877D3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37:18.246" v="253" actId="20577"/>
        <pc:sldMkLst>
          <pc:docMk/>
          <pc:sldMk cId="3407100774" sldId="810"/>
        </pc:sldMkLst>
        <pc:spChg chg="mod">
          <ac:chgData name="Gershon Janssen" userId="S::gershon.janssen@vng.nl::1a544b15-68b4-44a0-ab64-6266043e0cd2" providerId="AD" clId="Web-{1CB1B550-526C-4A0D-844A-6F42CE11DD44}" dt="2022-06-07T11:37:18.246" v="253" actId="20577"/>
          <ac:spMkLst>
            <pc:docMk/>
            <pc:sldMk cId="3407100774" sldId="810"/>
            <ac:spMk id="3" creationId="{400DE6C6-6CF5-AB32-0358-9D4F84F9AAB4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44:34.446" v="285" actId="20577"/>
        <pc:sldMkLst>
          <pc:docMk/>
          <pc:sldMk cId="2616338743" sldId="811"/>
        </pc:sldMkLst>
        <pc:spChg chg="mod">
          <ac:chgData name="Gershon Janssen" userId="S::gershon.janssen@vng.nl::1a544b15-68b4-44a0-ab64-6266043e0cd2" providerId="AD" clId="Web-{1CB1B550-526C-4A0D-844A-6F42CE11DD44}" dt="2022-06-07T11:44:34.446" v="285" actId="20577"/>
          <ac:spMkLst>
            <pc:docMk/>
            <pc:sldMk cId="2616338743" sldId="811"/>
            <ac:spMk id="3" creationId="{6A0C8274-9344-CB53-C88E-77A3DA072B3D}"/>
          </ac:spMkLst>
        </pc:spChg>
      </pc:sldChg>
      <pc:sldChg chg="modSp">
        <pc:chgData name="Gershon Janssen" userId="S::gershon.janssen@vng.nl::1a544b15-68b4-44a0-ab64-6266043e0cd2" providerId="AD" clId="Web-{1CB1B550-526C-4A0D-844A-6F42CE11DD44}" dt="2022-06-07T11:30:16.077" v="196" actId="20577"/>
        <pc:sldMkLst>
          <pc:docMk/>
          <pc:sldMk cId="1891671496" sldId="817"/>
        </pc:sldMkLst>
        <pc:spChg chg="mod">
          <ac:chgData name="Gershon Janssen" userId="S::gershon.janssen@vng.nl::1a544b15-68b4-44a0-ab64-6266043e0cd2" providerId="AD" clId="Web-{1CB1B550-526C-4A0D-844A-6F42CE11DD44}" dt="2022-06-07T11:25:18.584" v="72" actId="20577"/>
          <ac:spMkLst>
            <pc:docMk/>
            <pc:sldMk cId="1891671496" sldId="817"/>
            <ac:spMk id="2" creationId="{EE3BC9C9-367A-C5F4-1BEB-772C6EB946F1}"/>
          </ac:spMkLst>
        </pc:spChg>
        <pc:spChg chg="mod">
          <ac:chgData name="Gershon Janssen" userId="S::gershon.janssen@vng.nl::1a544b15-68b4-44a0-ab64-6266043e0cd2" providerId="AD" clId="Web-{1CB1B550-526C-4A0D-844A-6F42CE11DD44}" dt="2022-06-07T11:30:16.077" v="196" actId="20577"/>
          <ac:spMkLst>
            <pc:docMk/>
            <pc:sldMk cId="1891671496" sldId="817"/>
            <ac:spMk id="3" creationId="{D72F1BCB-4604-52E3-7DEC-E3D7498C9C7E}"/>
          </ac:spMkLst>
        </pc:spChg>
      </pc:sldChg>
    </pc:docChg>
  </pc:docChgLst>
  <pc:docChgLst>
    <pc:chgData name="Gershon Janssen" userId="S::gershon.janssen@vng.nl::1a544b15-68b4-44a0-ab64-6266043e0cd2" providerId="AD" clId="Web-{C8321BC9-DC18-44B7-BABA-5E38374A7E09}"/>
    <pc:docChg chg="modSld">
      <pc:chgData name="Gershon Janssen" userId="S::gershon.janssen@vng.nl::1a544b15-68b4-44a0-ab64-6266043e0cd2" providerId="AD" clId="Web-{C8321BC9-DC18-44B7-BABA-5E38374A7E09}" dt="2022-06-07T10:16:28.358" v="16" actId="1076"/>
      <pc:docMkLst>
        <pc:docMk/>
      </pc:docMkLst>
      <pc:sldChg chg="addSp delSp modSp">
        <pc:chgData name="Gershon Janssen" userId="S::gershon.janssen@vng.nl::1a544b15-68b4-44a0-ab64-6266043e0cd2" providerId="AD" clId="Web-{C8321BC9-DC18-44B7-BABA-5E38374A7E09}" dt="2022-06-07T10:16:28.358" v="16" actId="1076"/>
        <pc:sldMkLst>
          <pc:docMk/>
          <pc:sldMk cId="3890790707" sldId="396"/>
        </pc:sldMkLst>
        <pc:picChg chg="add mod modCrop">
          <ac:chgData name="Gershon Janssen" userId="S::gershon.janssen@vng.nl::1a544b15-68b4-44a0-ab64-6266043e0cd2" providerId="AD" clId="Web-{C8321BC9-DC18-44B7-BABA-5E38374A7E09}" dt="2022-06-07T10:16:28.358" v="16" actId="1076"/>
          <ac:picMkLst>
            <pc:docMk/>
            <pc:sldMk cId="3890790707" sldId="396"/>
            <ac:picMk id="4" creationId="{FC4AEB50-A70C-8308-ED8A-C2D62C60F3B9}"/>
          </ac:picMkLst>
        </pc:picChg>
        <pc:picChg chg="del mod">
          <ac:chgData name="Gershon Janssen" userId="S::gershon.janssen@vng.nl::1a544b15-68b4-44a0-ab64-6266043e0cd2" providerId="AD" clId="Web-{C8321BC9-DC18-44B7-BABA-5E38374A7E09}" dt="2022-06-07T10:15:35.027" v="6"/>
          <ac:picMkLst>
            <pc:docMk/>
            <pc:sldMk cId="3890790707" sldId="396"/>
            <ac:picMk id="17" creationId="{1A577BB6-10A3-9145-AF5C-EEA7A8E03FB0}"/>
          </ac:picMkLst>
        </pc:picChg>
      </pc:sldChg>
    </pc:docChg>
  </pc:docChgLst>
  <pc:docChgLst>
    <pc:chgData name="Stijn Schrijvers" userId="S::stijn.schrijvers@vng.nl::7bdf7f0d-f368-45a0-ad7c-450bc38308a6" providerId="AD" clId="Web-{891F768E-9128-CB84-3D34-C41DFC3ACEC6}"/>
    <pc:docChg chg="modSld">
      <pc:chgData name="Stijn Schrijvers" userId="S::stijn.schrijvers@vng.nl::7bdf7f0d-f368-45a0-ad7c-450bc38308a6" providerId="AD" clId="Web-{891F768E-9128-CB84-3D34-C41DFC3ACEC6}" dt="2022-06-07T09:51:41.214" v="52" actId="1076"/>
      <pc:docMkLst>
        <pc:docMk/>
      </pc:docMkLst>
      <pc:sldChg chg="addSp delSp modSp mod setBg addAnim delAnim">
        <pc:chgData name="Stijn Schrijvers" userId="S::stijn.schrijvers@vng.nl::7bdf7f0d-f368-45a0-ad7c-450bc38308a6" providerId="AD" clId="Web-{891F768E-9128-CB84-3D34-C41DFC3ACEC6}" dt="2022-06-07T09:50:20.025" v="47" actId="1076"/>
        <pc:sldMkLst>
          <pc:docMk/>
          <pc:sldMk cId="12847213" sldId="812"/>
        </pc:sldMkLst>
        <pc:spChg chg="mod ord">
          <ac:chgData name="Stijn Schrijvers" userId="S::stijn.schrijvers@vng.nl::7bdf7f0d-f368-45a0-ad7c-450bc38308a6" providerId="AD" clId="Web-{891F768E-9128-CB84-3D34-C41DFC3ACEC6}" dt="2022-06-07T09:49:02.773" v="37"/>
          <ac:spMkLst>
            <pc:docMk/>
            <pc:sldMk cId="12847213" sldId="812"/>
            <ac:spMk id="2" creationId="{10159689-2EB5-58C7-C02E-3B15B1BF663B}"/>
          </ac:spMkLst>
        </pc:spChg>
        <pc:spChg chg="add del">
          <ac:chgData name="Stijn Schrijvers" userId="S::stijn.schrijvers@vng.nl::7bdf7f0d-f368-45a0-ad7c-450bc38308a6" providerId="AD" clId="Web-{891F768E-9128-CB84-3D34-C41DFC3ACEC6}" dt="2022-06-07T09:49:02.773" v="37"/>
          <ac:spMkLst>
            <pc:docMk/>
            <pc:sldMk cId="12847213" sldId="812"/>
            <ac:spMk id="8" creationId="{87CC2527-562A-4F69-B487-4371E5B243E7}"/>
          </ac:spMkLst>
        </pc:spChg>
        <pc:picChg chg="add del mod">
          <ac:chgData name="Stijn Schrijvers" userId="S::stijn.schrijvers@vng.nl::7bdf7f0d-f368-45a0-ad7c-450bc38308a6" providerId="AD" clId="Web-{891F768E-9128-CB84-3D34-C41DFC3ACEC6}" dt="2022-06-07T09:50:00.790" v="40"/>
          <ac:picMkLst>
            <pc:docMk/>
            <pc:sldMk cId="12847213" sldId="812"/>
            <ac:picMk id="3" creationId="{2669B2E6-0C7C-6E7D-C6E7-416DF2C9CD44}"/>
          </ac:picMkLst>
        </pc:picChg>
        <pc:picChg chg="add mod">
          <ac:chgData name="Stijn Schrijvers" userId="S::stijn.schrijvers@vng.nl::7bdf7f0d-f368-45a0-ad7c-450bc38308a6" providerId="AD" clId="Web-{891F768E-9128-CB84-3D34-C41DFC3ACEC6}" dt="2022-06-07T09:50:20.025" v="47" actId="1076"/>
          <ac:picMkLst>
            <pc:docMk/>
            <pc:sldMk cId="12847213" sldId="812"/>
            <ac:picMk id="4" creationId="{B00356B8-3F2B-83CA-BFAC-8BF181DC5862}"/>
          </ac:picMkLst>
        </pc:picChg>
        <pc:cxnChg chg="add del">
          <ac:chgData name="Stijn Schrijvers" userId="S::stijn.schrijvers@vng.nl::7bdf7f0d-f368-45a0-ad7c-450bc38308a6" providerId="AD" clId="Web-{891F768E-9128-CB84-3D34-C41DFC3ACEC6}" dt="2022-06-07T09:49:02.773" v="37"/>
          <ac:cxnSpMkLst>
            <pc:docMk/>
            <pc:sldMk cId="12847213" sldId="812"/>
            <ac:cxnSpMk id="10" creationId="{BCDAEC91-5BCE-4B55-9CC0-43EF94CB734B}"/>
          </ac:cxnSpMkLst>
        </pc:cxnChg>
      </pc:sldChg>
      <pc:sldChg chg="addSp delSp modSp">
        <pc:chgData name="Stijn Schrijvers" userId="S::stijn.schrijvers@vng.nl::7bdf7f0d-f368-45a0-ad7c-450bc38308a6" providerId="AD" clId="Web-{891F768E-9128-CB84-3D34-C41DFC3ACEC6}" dt="2022-06-07T09:51:41.214" v="52" actId="1076"/>
        <pc:sldMkLst>
          <pc:docMk/>
          <pc:sldMk cId="3055403799" sldId="816"/>
        </pc:sldMkLst>
        <pc:spChg chg="mod">
          <ac:chgData name="Stijn Schrijvers" userId="S::stijn.schrijvers@vng.nl::7bdf7f0d-f368-45a0-ad7c-450bc38308a6" providerId="AD" clId="Web-{891F768E-9128-CB84-3D34-C41DFC3ACEC6}" dt="2022-06-07T09:51:36.183" v="48" actId="1076"/>
          <ac:spMkLst>
            <pc:docMk/>
            <pc:sldMk cId="3055403799" sldId="816"/>
            <ac:spMk id="6" creationId="{5593A31B-749B-B743-A21F-7E500245AB39}"/>
          </ac:spMkLst>
        </pc:spChg>
        <pc:spChg chg="add mod ord">
          <ac:chgData name="Stijn Schrijvers" userId="S::stijn.schrijvers@vng.nl::7bdf7f0d-f368-45a0-ad7c-450bc38308a6" providerId="AD" clId="Web-{891F768E-9128-CB84-3D34-C41DFC3ACEC6}" dt="2022-06-07T09:51:41.136" v="51" actId="1076"/>
          <ac:spMkLst>
            <pc:docMk/>
            <pc:sldMk cId="3055403799" sldId="816"/>
            <ac:spMk id="7" creationId="{4B95561D-1B08-AAB8-6D78-6BA4124FACCC}"/>
          </ac:spMkLst>
        </pc:spChg>
        <pc:spChg chg="mod">
          <ac:chgData name="Stijn Schrijvers" userId="S::stijn.schrijvers@vng.nl::7bdf7f0d-f368-45a0-ad7c-450bc38308a6" providerId="AD" clId="Web-{891F768E-9128-CB84-3D34-C41DFC3ACEC6}" dt="2022-06-07T09:51:36.183" v="49" actId="1076"/>
          <ac:spMkLst>
            <pc:docMk/>
            <pc:sldMk cId="3055403799" sldId="816"/>
            <ac:spMk id="9" creationId="{3895D184-AB26-8C43-8ABB-7054CBB3FB81}"/>
          </ac:spMkLst>
        </pc:spChg>
        <pc:picChg chg="add mod">
          <ac:chgData name="Stijn Schrijvers" userId="S::stijn.schrijvers@vng.nl::7bdf7f0d-f368-45a0-ad7c-450bc38308a6" providerId="AD" clId="Web-{891F768E-9128-CB84-3D34-C41DFC3ACEC6}" dt="2022-06-07T09:51:41.214" v="52" actId="1076"/>
          <ac:picMkLst>
            <pc:docMk/>
            <pc:sldMk cId="3055403799" sldId="816"/>
            <ac:picMk id="2" creationId="{DE9D24AC-7576-56A6-8661-35913D612792}"/>
          </ac:picMkLst>
        </pc:picChg>
        <pc:picChg chg="add mod">
          <ac:chgData name="Stijn Schrijvers" userId="S::stijn.schrijvers@vng.nl::7bdf7f0d-f368-45a0-ad7c-450bc38308a6" providerId="AD" clId="Web-{891F768E-9128-CB84-3D34-C41DFC3ACEC6}" dt="2022-06-07T09:51:36.230" v="50" actId="1076"/>
          <ac:picMkLst>
            <pc:docMk/>
            <pc:sldMk cId="3055403799" sldId="816"/>
            <ac:picMk id="3" creationId="{91D9EE1A-CAF4-552B-C7DC-C077926BF4F5}"/>
          </ac:picMkLst>
        </pc:picChg>
        <pc:picChg chg="del">
          <ac:chgData name="Stijn Schrijvers" userId="S::stijn.schrijvers@vng.nl::7bdf7f0d-f368-45a0-ad7c-450bc38308a6" providerId="AD" clId="Web-{891F768E-9128-CB84-3D34-C41DFC3ACEC6}" dt="2022-06-07T09:42:47.968" v="10"/>
          <ac:picMkLst>
            <pc:docMk/>
            <pc:sldMk cId="3055403799" sldId="816"/>
            <ac:picMk id="4" creationId="{41A23A05-431B-2E4D-8024-6681E777EF08}"/>
          </ac:picMkLst>
        </pc:picChg>
        <pc:picChg chg="del">
          <ac:chgData name="Stijn Schrijvers" userId="S::stijn.schrijvers@vng.nl::7bdf7f0d-f368-45a0-ad7c-450bc38308a6" providerId="AD" clId="Web-{891F768E-9128-CB84-3D34-C41DFC3ACEC6}" dt="2022-06-07T09:42:46.859" v="9"/>
          <ac:picMkLst>
            <pc:docMk/>
            <pc:sldMk cId="3055403799" sldId="816"/>
            <ac:picMk id="5" creationId="{091F8545-24D3-174B-816F-C3B8431FBC22}"/>
          </ac:picMkLst>
        </pc:picChg>
        <pc:picChg chg="del">
          <ac:chgData name="Stijn Schrijvers" userId="S::stijn.schrijvers@vng.nl::7bdf7f0d-f368-45a0-ad7c-450bc38308a6" providerId="AD" clId="Web-{891F768E-9128-CB84-3D34-C41DFC3ACEC6}" dt="2022-06-07T09:40:13.043" v="1"/>
          <ac:picMkLst>
            <pc:docMk/>
            <pc:sldMk cId="3055403799" sldId="816"/>
            <ac:picMk id="8" creationId="{5FAFDA62-C238-1144-85D5-73C0D437C1C1}"/>
          </ac:picMkLst>
        </pc:picChg>
      </pc:sldChg>
    </pc:docChg>
  </pc:docChgLst>
  <pc:docChgLst>
    <pc:chgData name="Ad Gerrits" userId="dea84a69e24d5d19" providerId="LiveId" clId="{9A893C70-F300-4FB3-A037-AA981D0725AA}"/>
    <pc:docChg chg="undo custSel addSld delSld modSld sldOrd">
      <pc:chgData name="Ad Gerrits" userId="dea84a69e24d5d19" providerId="LiveId" clId="{9A893C70-F300-4FB3-A037-AA981D0725AA}" dt="2022-10-27T23:01:30.209" v="922" actId="1076"/>
      <pc:docMkLst>
        <pc:docMk/>
      </pc:docMkLst>
      <pc:sldChg chg="add setBg">
        <pc:chgData name="Ad Gerrits" userId="dea84a69e24d5d19" providerId="LiveId" clId="{9A893C70-F300-4FB3-A037-AA981D0725AA}" dt="2022-10-27T22:26:05.919" v="222"/>
        <pc:sldMkLst>
          <pc:docMk/>
          <pc:sldMk cId="0" sldId="274"/>
        </pc:sldMkLst>
      </pc:sldChg>
      <pc:sldChg chg="add">
        <pc:chgData name="Ad Gerrits" userId="dea84a69e24d5d19" providerId="LiveId" clId="{9A893C70-F300-4FB3-A037-AA981D0725AA}" dt="2022-10-27T22:26:05.919" v="222"/>
        <pc:sldMkLst>
          <pc:docMk/>
          <pc:sldMk cId="0" sldId="275"/>
        </pc:sldMkLst>
      </pc:sldChg>
      <pc:sldChg chg="addSp delSp modSp mod addAnim delAnim modAnim">
        <pc:chgData name="Ad Gerrits" userId="dea84a69e24d5d19" providerId="LiveId" clId="{9A893C70-F300-4FB3-A037-AA981D0725AA}" dt="2022-10-27T22:59:03.017" v="860" actId="21"/>
        <pc:sldMkLst>
          <pc:docMk/>
          <pc:sldMk cId="2251774890" sldId="298"/>
        </pc:sldMkLst>
        <pc:spChg chg="add del mod">
          <ac:chgData name="Ad Gerrits" userId="dea84a69e24d5d19" providerId="LiveId" clId="{9A893C70-F300-4FB3-A037-AA981D0725AA}" dt="2022-10-27T22:59:03.017" v="860" actId="21"/>
          <ac:spMkLst>
            <pc:docMk/>
            <pc:sldMk cId="2251774890" sldId="298"/>
            <ac:spMk id="4" creationId="{C1194DA9-9B2A-972D-11D2-E47E4E125112}"/>
          </ac:spMkLst>
        </pc:spChg>
        <pc:spChg chg="mod">
          <ac:chgData name="Ad Gerrits" userId="dea84a69e24d5d19" providerId="LiveId" clId="{9A893C70-F300-4FB3-A037-AA981D0725AA}" dt="2022-10-27T22:12:51.746" v="99" actId="20577"/>
          <ac:spMkLst>
            <pc:docMk/>
            <pc:sldMk cId="2251774890" sldId="298"/>
            <ac:spMk id="9" creationId="{375BD51E-F045-4043-A338-B366CD8EAC91}"/>
          </ac:spMkLst>
        </pc:spChg>
        <pc:spChg chg="mod">
          <ac:chgData name="Ad Gerrits" userId="dea84a69e24d5d19" providerId="LiveId" clId="{9A893C70-F300-4FB3-A037-AA981D0725AA}" dt="2022-10-27T22:12:47.949" v="98" actId="20577"/>
          <ac:spMkLst>
            <pc:docMk/>
            <pc:sldMk cId="2251774890" sldId="298"/>
            <ac:spMk id="44" creationId="{CE507CBE-5281-104D-B996-F4A87EE22FCF}"/>
          </ac:spMkLst>
        </pc:spChg>
      </pc:sldChg>
      <pc:sldChg chg="addSp modSp mod modAnim">
        <pc:chgData name="Ad Gerrits" userId="dea84a69e24d5d19" providerId="LiveId" clId="{9A893C70-F300-4FB3-A037-AA981D0725AA}" dt="2022-10-27T22:55:49.406" v="825"/>
        <pc:sldMkLst>
          <pc:docMk/>
          <pc:sldMk cId="3461155519" sldId="299"/>
        </pc:sldMkLst>
        <pc:spChg chg="mod">
          <ac:chgData name="Ad Gerrits" userId="dea84a69e24d5d19" providerId="LiveId" clId="{9A893C70-F300-4FB3-A037-AA981D0725AA}" dt="2022-10-27T22:54:35.905" v="814" actId="115"/>
          <ac:spMkLst>
            <pc:docMk/>
            <pc:sldMk cId="3461155519" sldId="299"/>
            <ac:spMk id="5" creationId="{528EBBC5-5DFE-4958-886C-49EAEFF09BEE}"/>
          </ac:spMkLst>
        </pc:spChg>
        <pc:cxnChg chg="add mod">
          <ac:chgData name="Ad Gerrits" userId="dea84a69e24d5d19" providerId="LiveId" clId="{9A893C70-F300-4FB3-A037-AA981D0725AA}" dt="2022-10-27T22:54:58.031" v="816" actId="1582"/>
          <ac:cxnSpMkLst>
            <pc:docMk/>
            <pc:sldMk cId="3461155519" sldId="299"/>
            <ac:cxnSpMk id="3" creationId="{4007C1F5-8F44-5174-56E5-4FBD2C6E76CC}"/>
          </ac:cxnSpMkLst>
        </pc:cxnChg>
        <pc:cxnChg chg="add mod">
          <ac:chgData name="Ad Gerrits" userId="dea84a69e24d5d19" providerId="LiveId" clId="{9A893C70-F300-4FB3-A037-AA981D0725AA}" dt="2022-10-27T22:55:12.228" v="819" actId="14100"/>
          <ac:cxnSpMkLst>
            <pc:docMk/>
            <pc:sldMk cId="3461155519" sldId="299"/>
            <ac:cxnSpMk id="6" creationId="{DB270334-CB2F-AC13-3EDA-F799E3C3AB54}"/>
          </ac:cxnSpMkLst>
        </pc:cxnChg>
        <pc:cxnChg chg="add mod">
          <ac:chgData name="Ad Gerrits" userId="dea84a69e24d5d19" providerId="LiveId" clId="{9A893C70-F300-4FB3-A037-AA981D0725AA}" dt="2022-10-27T22:55:32.497" v="822" actId="14100"/>
          <ac:cxnSpMkLst>
            <pc:docMk/>
            <pc:sldMk cId="3461155519" sldId="299"/>
            <ac:cxnSpMk id="8" creationId="{F23C27B9-B594-70C3-F445-DB0C2696A5F3}"/>
          </ac:cxnSpMkLst>
        </pc:cxnChg>
      </pc:sldChg>
      <pc:sldChg chg="addSp delSp modSp mod">
        <pc:chgData name="Ad Gerrits" userId="dea84a69e24d5d19" providerId="LiveId" clId="{9A893C70-F300-4FB3-A037-AA981D0725AA}" dt="2022-10-27T22:52:47.081" v="808" actId="1076"/>
        <pc:sldMkLst>
          <pc:docMk/>
          <pc:sldMk cId="3890790707" sldId="396"/>
        </pc:sldMkLst>
        <pc:spChg chg="mod">
          <ac:chgData name="Ad Gerrits" userId="dea84a69e24d5d19" providerId="LiveId" clId="{9A893C70-F300-4FB3-A037-AA981D0725AA}" dt="2022-10-27T22:08:08.974" v="37" actId="108"/>
          <ac:spMkLst>
            <pc:docMk/>
            <pc:sldMk cId="3890790707" sldId="396"/>
            <ac:spMk id="2" creationId="{21E6D81C-4863-421D-9747-F029E6F89495}"/>
          </ac:spMkLst>
        </pc:spChg>
        <pc:spChg chg="mod">
          <ac:chgData name="Ad Gerrits" userId="dea84a69e24d5d19" providerId="LiveId" clId="{9A893C70-F300-4FB3-A037-AA981D0725AA}" dt="2022-10-27T22:49:19.485" v="771" actId="6549"/>
          <ac:spMkLst>
            <pc:docMk/>
            <pc:sldMk cId="3890790707" sldId="396"/>
            <ac:spMk id="3" creationId="{E731D272-C428-42F4-90B2-BF60FAB2D7F1}"/>
          </ac:spMkLst>
        </pc:spChg>
        <pc:spChg chg="del">
          <ac:chgData name="Ad Gerrits" userId="dea84a69e24d5d19" providerId="LiveId" clId="{9A893C70-F300-4FB3-A037-AA981D0725AA}" dt="2022-10-27T22:08:21.226" v="48" actId="478"/>
          <ac:spMkLst>
            <pc:docMk/>
            <pc:sldMk cId="3890790707" sldId="396"/>
            <ac:spMk id="7" creationId="{760AC261-F628-2A43-9905-4C8AAAC78C84}"/>
          </ac:spMkLst>
        </pc:spChg>
        <pc:spChg chg="mod">
          <ac:chgData name="Ad Gerrits" userId="dea84a69e24d5d19" providerId="LiveId" clId="{9A893C70-F300-4FB3-A037-AA981D0725AA}" dt="2022-10-27T22:51:28.990" v="797" actId="1076"/>
          <ac:spMkLst>
            <pc:docMk/>
            <pc:sldMk cId="3890790707" sldId="396"/>
            <ac:spMk id="12" creationId="{1A2263E2-6AC3-AB4B-A492-09216144FA62}"/>
          </ac:spMkLst>
        </pc:spChg>
        <pc:picChg chg="mod">
          <ac:chgData name="Ad Gerrits" userId="dea84a69e24d5d19" providerId="LiveId" clId="{9A893C70-F300-4FB3-A037-AA981D0725AA}" dt="2022-10-27T22:52:32.214" v="806" actId="1076"/>
          <ac:picMkLst>
            <pc:docMk/>
            <pc:sldMk cId="3890790707" sldId="396"/>
            <ac:picMk id="4" creationId="{FC4AEB50-A70C-8308-ED8A-C2D62C60F3B9}"/>
          </ac:picMkLst>
        </pc:picChg>
        <pc:picChg chg="add mod ord">
          <ac:chgData name="Ad Gerrits" userId="dea84a69e24d5d19" providerId="LiveId" clId="{9A893C70-F300-4FB3-A037-AA981D0725AA}" dt="2022-10-27T22:50:14.754" v="779" actId="1076"/>
          <ac:picMkLst>
            <pc:docMk/>
            <pc:sldMk cId="3890790707" sldId="396"/>
            <ac:picMk id="5" creationId="{538680C2-5301-7B10-02CF-85B5B85AFBD6}"/>
          </ac:picMkLst>
        </pc:picChg>
        <pc:picChg chg="add mod">
          <ac:chgData name="Ad Gerrits" userId="dea84a69e24d5d19" providerId="LiveId" clId="{9A893C70-F300-4FB3-A037-AA981D0725AA}" dt="2022-10-27T22:52:38.873" v="807" actId="1076"/>
          <ac:picMkLst>
            <pc:docMk/>
            <pc:sldMk cId="3890790707" sldId="396"/>
            <ac:picMk id="6" creationId="{E1876357-F2A9-A6F2-54E8-71161A8E09C4}"/>
          </ac:picMkLst>
        </pc:picChg>
        <pc:picChg chg="add mod">
          <ac:chgData name="Ad Gerrits" userId="dea84a69e24d5d19" providerId="LiveId" clId="{9A893C70-F300-4FB3-A037-AA981D0725AA}" dt="2022-10-27T22:52:47.081" v="808" actId="1076"/>
          <ac:picMkLst>
            <pc:docMk/>
            <pc:sldMk cId="3890790707" sldId="396"/>
            <ac:picMk id="8" creationId="{F0410FB7-BF10-2456-117D-705835BE092D}"/>
          </ac:picMkLst>
        </pc:picChg>
      </pc:sldChg>
      <pc:sldChg chg="modSp">
        <pc:chgData name="Ad Gerrits" userId="dea84a69e24d5d19" providerId="LiveId" clId="{9A893C70-F300-4FB3-A037-AA981D0725AA}" dt="2022-10-27T22:10:57.287" v="88" actId="20577"/>
        <pc:sldMkLst>
          <pc:docMk/>
          <pc:sldMk cId="587685446" sldId="595"/>
        </pc:sldMkLst>
        <pc:spChg chg="mod">
          <ac:chgData name="Ad Gerrits" userId="dea84a69e24d5d19" providerId="LiveId" clId="{9A893C70-F300-4FB3-A037-AA981D0725AA}" dt="2022-10-27T22:10:57.287" v="88" actId="20577"/>
          <ac:spMkLst>
            <pc:docMk/>
            <pc:sldMk cId="587685446" sldId="595"/>
            <ac:spMk id="2" creationId="{123ADC58-DE9B-EE40-9E3B-0FF17313DD7F}"/>
          </ac:spMkLst>
        </pc:spChg>
      </pc:sldChg>
      <pc:sldChg chg="addSp modSp mod modAnim">
        <pc:chgData name="Ad Gerrits" userId="dea84a69e24d5d19" providerId="LiveId" clId="{9A893C70-F300-4FB3-A037-AA981D0725AA}" dt="2022-10-27T22:57:12.554" v="854"/>
        <pc:sldMkLst>
          <pc:docMk/>
          <pc:sldMk cId="4136813365" sldId="596"/>
        </pc:sldMkLst>
        <pc:spChg chg="add mod">
          <ac:chgData name="Ad Gerrits" userId="dea84a69e24d5d19" providerId="LiveId" clId="{9A893C70-F300-4FB3-A037-AA981D0725AA}" dt="2022-10-27T22:57:02.742" v="853" actId="20577"/>
          <ac:spMkLst>
            <pc:docMk/>
            <pc:sldMk cId="4136813365" sldId="596"/>
            <ac:spMk id="2" creationId="{25056AEC-51DC-DAC4-6EAF-3183C720D67B}"/>
          </ac:spMkLst>
        </pc:spChg>
        <pc:spChg chg="mod">
          <ac:chgData name="Ad Gerrits" userId="dea84a69e24d5d19" providerId="LiveId" clId="{9A893C70-F300-4FB3-A037-AA981D0725AA}" dt="2022-10-27T22:56:38.985" v="829" actId="20577"/>
          <ac:spMkLst>
            <pc:docMk/>
            <pc:sldMk cId="4136813365" sldId="596"/>
            <ac:spMk id="40" creationId="{01C3F3A8-E26B-DA43-AAA5-4F6B60701C0C}"/>
          </ac:spMkLst>
        </pc:spChg>
      </pc:sldChg>
      <pc:sldChg chg="modSp add mod ord">
        <pc:chgData name="Ad Gerrits" userId="dea84a69e24d5d19" providerId="LiveId" clId="{9A893C70-F300-4FB3-A037-AA981D0725AA}" dt="2022-10-27T22:23:15.837" v="221"/>
        <pc:sldMkLst>
          <pc:docMk/>
          <pc:sldMk cId="4022251025" sldId="770"/>
        </pc:sldMkLst>
        <pc:spChg chg="mod">
          <ac:chgData name="Ad Gerrits" userId="dea84a69e24d5d19" providerId="LiveId" clId="{9A893C70-F300-4FB3-A037-AA981D0725AA}" dt="2022-10-27T22:22:28.570" v="213" actId="20577"/>
          <ac:spMkLst>
            <pc:docMk/>
            <pc:sldMk cId="4022251025" sldId="770"/>
            <ac:spMk id="2" creationId="{25DCBB00-8585-4A59-A4C1-BA7820EB29A6}"/>
          </ac:spMkLst>
        </pc:spChg>
      </pc:sldChg>
      <pc:sldChg chg="addSp delSp modSp add mod ord delAnim modAnim">
        <pc:chgData name="Ad Gerrits" userId="dea84a69e24d5d19" providerId="LiveId" clId="{9A893C70-F300-4FB3-A037-AA981D0725AA}" dt="2022-10-27T22:22:38.146" v="215"/>
        <pc:sldMkLst>
          <pc:docMk/>
          <pc:sldMk cId="3411936221" sldId="776"/>
        </pc:sldMkLst>
        <pc:spChg chg="mod">
          <ac:chgData name="Ad Gerrits" userId="dea84a69e24d5d19" providerId="LiveId" clId="{9A893C70-F300-4FB3-A037-AA981D0725AA}" dt="2022-10-27T22:17:27.291" v="126"/>
          <ac:spMkLst>
            <pc:docMk/>
            <pc:sldMk cId="3411936221" sldId="776"/>
            <ac:spMk id="6" creationId="{F66AE0A3-B4CC-2E40-D5C4-599AAFBD888E}"/>
          </ac:spMkLst>
        </pc:spChg>
        <pc:spChg chg="del">
          <ac:chgData name="Ad Gerrits" userId="dea84a69e24d5d19" providerId="LiveId" clId="{9A893C70-F300-4FB3-A037-AA981D0725AA}" dt="2022-10-27T22:14:51.658" v="101" actId="478"/>
          <ac:spMkLst>
            <pc:docMk/>
            <pc:sldMk cId="3411936221" sldId="776"/>
            <ac:spMk id="7" creationId="{A72D2F1E-2AF3-4185-89E0-6756029F90FB}"/>
          </ac:spMkLst>
        </pc:spChg>
        <pc:spChg chg="del mod">
          <ac:chgData name="Ad Gerrits" userId="dea84a69e24d5d19" providerId="LiveId" clId="{9A893C70-F300-4FB3-A037-AA981D0725AA}" dt="2022-10-27T22:20:59.014" v="180" actId="478"/>
          <ac:spMkLst>
            <pc:docMk/>
            <pc:sldMk cId="3411936221" sldId="776"/>
            <ac:spMk id="8" creationId="{524690E7-960D-4924-971E-B7303F9777F0}"/>
          </ac:spMkLst>
        </pc:spChg>
        <pc:spChg chg="mod">
          <ac:chgData name="Ad Gerrits" userId="dea84a69e24d5d19" providerId="LiveId" clId="{9A893C70-F300-4FB3-A037-AA981D0725AA}" dt="2022-10-27T22:20:04.328" v="174" actId="164"/>
          <ac:spMkLst>
            <pc:docMk/>
            <pc:sldMk cId="3411936221" sldId="776"/>
            <ac:spMk id="9" creationId="{CC2A8DA6-2B81-4485-82A4-92D4C351E023}"/>
          </ac:spMkLst>
        </pc:spChg>
        <pc:spChg chg="add mod">
          <ac:chgData name="Ad Gerrits" userId="dea84a69e24d5d19" providerId="LiveId" clId="{9A893C70-F300-4FB3-A037-AA981D0725AA}" dt="2022-10-27T22:20:24.328" v="176" actId="164"/>
          <ac:spMkLst>
            <pc:docMk/>
            <pc:sldMk cId="3411936221" sldId="776"/>
            <ac:spMk id="10" creationId="{F2D724BC-D7C3-E33F-E2A2-37A7177F88CE}"/>
          </ac:spMkLst>
        </pc:spChg>
        <pc:spChg chg="add mod">
          <ac:chgData name="Ad Gerrits" userId="dea84a69e24d5d19" providerId="LiveId" clId="{9A893C70-F300-4FB3-A037-AA981D0725AA}" dt="2022-10-27T22:20:36.822" v="178" actId="164"/>
          <ac:spMkLst>
            <pc:docMk/>
            <pc:sldMk cId="3411936221" sldId="776"/>
            <ac:spMk id="11" creationId="{79F06F04-C641-E6AE-0811-C290AD298288}"/>
          </ac:spMkLst>
        </pc:spChg>
        <pc:spChg chg="add mod">
          <ac:chgData name="Ad Gerrits" userId="dea84a69e24d5d19" providerId="LiveId" clId="{9A893C70-F300-4FB3-A037-AA981D0725AA}" dt="2022-10-27T22:20:36.822" v="178" actId="164"/>
          <ac:spMkLst>
            <pc:docMk/>
            <pc:sldMk cId="3411936221" sldId="776"/>
            <ac:spMk id="13" creationId="{9EDF6DBA-969B-C91E-13C3-F0717A6DFF1A}"/>
          </ac:spMkLst>
        </pc:spChg>
        <pc:grpChg chg="add mod">
          <ac:chgData name="Ad Gerrits" userId="dea84a69e24d5d19" providerId="LiveId" clId="{9A893C70-F300-4FB3-A037-AA981D0725AA}" dt="2022-10-27T22:20:24.328" v="176" actId="164"/>
          <ac:grpSpMkLst>
            <pc:docMk/>
            <pc:sldMk cId="3411936221" sldId="776"/>
            <ac:grpSpMk id="2" creationId="{65B3318F-623D-CD75-0609-CE1A6B2586EA}"/>
          </ac:grpSpMkLst>
        </pc:grpChg>
        <pc:grpChg chg="add mod">
          <ac:chgData name="Ad Gerrits" userId="dea84a69e24d5d19" providerId="LiveId" clId="{9A893C70-F300-4FB3-A037-AA981D0725AA}" dt="2022-10-27T22:20:04.328" v="174" actId="164"/>
          <ac:grpSpMkLst>
            <pc:docMk/>
            <pc:sldMk cId="3411936221" sldId="776"/>
            <ac:grpSpMk id="14" creationId="{75F31FF7-DA1A-4A69-A659-066CF515D2CF}"/>
          </ac:grpSpMkLst>
        </pc:grpChg>
        <pc:grpChg chg="add mod">
          <ac:chgData name="Ad Gerrits" userId="dea84a69e24d5d19" providerId="LiveId" clId="{9A893C70-F300-4FB3-A037-AA981D0725AA}" dt="2022-10-27T22:20:24.328" v="176" actId="164"/>
          <ac:grpSpMkLst>
            <pc:docMk/>
            <pc:sldMk cId="3411936221" sldId="776"/>
            <ac:grpSpMk id="15" creationId="{EBCEC3CB-3DEA-4581-CB0A-68604835F866}"/>
          </ac:grpSpMkLst>
        </pc:grpChg>
        <pc:grpChg chg="add mod">
          <ac:chgData name="Ad Gerrits" userId="dea84a69e24d5d19" providerId="LiveId" clId="{9A893C70-F300-4FB3-A037-AA981D0725AA}" dt="2022-10-27T22:20:36.822" v="178" actId="164"/>
          <ac:grpSpMkLst>
            <pc:docMk/>
            <pc:sldMk cId="3411936221" sldId="776"/>
            <ac:grpSpMk id="16" creationId="{075C0BA2-892A-386F-2D2C-E69F9CF1303A}"/>
          </ac:grpSpMkLst>
        </pc:grpChg>
        <pc:picChg chg="mod">
          <ac:chgData name="Ad Gerrits" userId="dea84a69e24d5d19" providerId="LiveId" clId="{9A893C70-F300-4FB3-A037-AA981D0725AA}" dt="2022-10-27T22:20:04.328" v="174" actId="164"/>
          <ac:picMkLst>
            <pc:docMk/>
            <pc:sldMk cId="3411936221" sldId="776"/>
            <ac:picMk id="3" creationId="{96253DD5-233F-4DF9-A1AB-36A9EC93E984}"/>
          </ac:picMkLst>
        </pc:picChg>
        <pc:picChg chg="mod">
          <ac:chgData name="Ad Gerrits" userId="dea84a69e24d5d19" providerId="LiveId" clId="{9A893C70-F300-4FB3-A037-AA981D0725AA}" dt="2022-10-27T22:17:27.291" v="126"/>
          <ac:picMkLst>
            <pc:docMk/>
            <pc:sldMk cId="3411936221" sldId="776"/>
            <ac:picMk id="5" creationId="{04F61FB3-7E59-CF80-E8FE-7D85F5F9A3D9}"/>
          </ac:picMkLst>
        </pc:picChg>
        <pc:picChg chg="add mod">
          <ac:chgData name="Ad Gerrits" userId="dea84a69e24d5d19" providerId="LiveId" clId="{9A893C70-F300-4FB3-A037-AA981D0725AA}" dt="2022-10-27T22:20:36.822" v="178" actId="164"/>
          <ac:picMkLst>
            <pc:docMk/>
            <pc:sldMk cId="3411936221" sldId="776"/>
            <ac:picMk id="12" creationId="{529F1184-AC79-9A9D-61B1-851D7B67B797}"/>
          </ac:picMkLst>
        </pc:picChg>
      </pc:sldChg>
      <pc:sldChg chg="addSp delSp modSp add del mod delAnim">
        <pc:chgData name="Ad Gerrits" userId="dea84a69e24d5d19" providerId="LiveId" clId="{9A893C70-F300-4FB3-A037-AA981D0725AA}" dt="2022-10-27T22:21:07.726" v="181" actId="47"/>
        <pc:sldMkLst>
          <pc:docMk/>
          <pc:sldMk cId="3474756764" sldId="777"/>
        </pc:sldMkLst>
        <pc:spChg chg="del mod">
          <ac:chgData name="Ad Gerrits" userId="dea84a69e24d5d19" providerId="LiveId" clId="{9A893C70-F300-4FB3-A037-AA981D0725AA}" dt="2022-10-27T22:17:55.257" v="137" actId="21"/>
          <ac:spMkLst>
            <pc:docMk/>
            <pc:sldMk cId="3474756764" sldId="777"/>
            <ac:spMk id="4" creationId="{EC0CC63B-0D50-481F-9B74-E7E4CC663CD2}"/>
          </ac:spMkLst>
        </pc:spChg>
        <pc:spChg chg="mod">
          <ac:chgData name="Ad Gerrits" userId="dea84a69e24d5d19" providerId="LiveId" clId="{9A893C70-F300-4FB3-A037-AA981D0725AA}" dt="2022-10-27T22:17:22.321" v="124" actId="164"/>
          <ac:spMkLst>
            <pc:docMk/>
            <pc:sldMk cId="3474756764" sldId="777"/>
            <ac:spMk id="6" creationId="{4137013E-9F15-4129-A6BB-5F58BF23F2E9}"/>
          </ac:spMkLst>
        </pc:spChg>
        <pc:spChg chg="add mod">
          <ac:chgData name="Ad Gerrits" userId="dea84a69e24d5d19" providerId="LiveId" clId="{9A893C70-F300-4FB3-A037-AA981D0725AA}" dt="2022-10-27T22:17:55.257" v="137" actId="21"/>
          <ac:spMkLst>
            <pc:docMk/>
            <pc:sldMk cId="3474756764" sldId="777"/>
            <ac:spMk id="8" creationId="{20CD0A07-889C-3237-211F-C9BB91DB9334}"/>
          </ac:spMkLst>
        </pc:spChg>
        <pc:spChg chg="del">
          <ac:chgData name="Ad Gerrits" userId="dea84a69e24d5d19" providerId="LiveId" clId="{9A893C70-F300-4FB3-A037-AA981D0725AA}" dt="2022-10-27T22:17:13.594" v="121" actId="478"/>
          <ac:spMkLst>
            <pc:docMk/>
            <pc:sldMk cId="3474756764" sldId="777"/>
            <ac:spMk id="18" creationId="{17E6FC97-CAD7-4906-B888-E719F4FD4E89}"/>
          </ac:spMkLst>
        </pc:spChg>
        <pc:grpChg chg="add del mod">
          <ac:chgData name="Ad Gerrits" userId="dea84a69e24d5d19" providerId="LiveId" clId="{9A893C70-F300-4FB3-A037-AA981D0725AA}" dt="2022-10-27T22:17:23.769" v="125" actId="21"/>
          <ac:grpSpMkLst>
            <pc:docMk/>
            <pc:sldMk cId="3474756764" sldId="777"/>
            <ac:grpSpMk id="2" creationId="{EC08C8B1-1D11-E4AB-5CC9-A229418977D8}"/>
          </ac:grpSpMkLst>
        </pc:grpChg>
        <pc:picChg chg="del">
          <ac:chgData name="Ad Gerrits" userId="dea84a69e24d5d19" providerId="LiveId" clId="{9A893C70-F300-4FB3-A037-AA981D0725AA}" dt="2022-10-27T22:16:28.779" v="116" actId="478"/>
          <ac:picMkLst>
            <pc:docMk/>
            <pc:sldMk cId="3474756764" sldId="777"/>
            <ac:picMk id="3" creationId="{5E1F7C59-E9FE-4485-B953-B506713F864D}"/>
          </ac:picMkLst>
        </pc:picChg>
        <pc:picChg chg="mod">
          <ac:chgData name="Ad Gerrits" userId="dea84a69e24d5d19" providerId="LiveId" clId="{9A893C70-F300-4FB3-A037-AA981D0725AA}" dt="2022-10-27T22:17:22.321" v="124" actId="164"/>
          <ac:picMkLst>
            <pc:docMk/>
            <pc:sldMk cId="3474756764" sldId="777"/>
            <ac:picMk id="5" creationId="{4E93A6AA-1FB0-4F6F-B4B0-8A4389D5DB53}"/>
          </ac:picMkLst>
        </pc:picChg>
        <pc:picChg chg="del">
          <ac:chgData name="Ad Gerrits" userId="dea84a69e24d5d19" providerId="LiveId" clId="{9A893C70-F300-4FB3-A037-AA981D0725AA}" dt="2022-10-27T22:16:28.779" v="116" actId="478"/>
          <ac:picMkLst>
            <pc:docMk/>
            <pc:sldMk cId="3474756764" sldId="777"/>
            <ac:picMk id="9" creationId="{AD3ACC30-F272-42A2-8024-5DC2E388DB17}"/>
          </ac:picMkLst>
        </pc:picChg>
        <pc:picChg chg="del">
          <ac:chgData name="Ad Gerrits" userId="dea84a69e24d5d19" providerId="LiveId" clId="{9A893C70-F300-4FB3-A037-AA981D0725AA}" dt="2022-10-27T22:16:28.779" v="116" actId="478"/>
          <ac:picMkLst>
            <pc:docMk/>
            <pc:sldMk cId="3474756764" sldId="777"/>
            <ac:picMk id="15" creationId="{36CDF46F-F054-4532-BDC0-30B3B87DF666}"/>
          </ac:picMkLst>
        </pc:picChg>
        <pc:picChg chg="del">
          <ac:chgData name="Ad Gerrits" userId="dea84a69e24d5d19" providerId="LiveId" clId="{9A893C70-F300-4FB3-A037-AA981D0725AA}" dt="2022-10-27T22:16:28.779" v="116" actId="478"/>
          <ac:picMkLst>
            <pc:docMk/>
            <pc:sldMk cId="3474756764" sldId="777"/>
            <ac:picMk id="17" creationId="{6F124137-C04B-41DA-AC28-DE06F45CB287}"/>
          </ac:picMkLst>
        </pc:picChg>
      </pc:sldChg>
      <pc:sldChg chg="addSp delSp modSp add del mod delAnim">
        <pc:chgData name="Ad Gerrits" userId="dea84a69e24d5d19" providerId="LiveId" clId="{9A893C70-F300-4FB3-A037-AA981D0725AA}" dt="2022-10-27T22:21:07.726" v="181" actId="47"/>
        <pc:sldMkLst>
          <pc:docMk/>
          <pc:sldMk cId="3734134763" sldId="778"/>
        </pc:sldMkLst>
        <pc:spChg chg="del mod">
          <ac:chgData name="Ad Gerrits" userId="dea84a69e24d5d19" providerId="LiveId" clId="{9A893C70-F300-4FB3-A037-AA981D0725AA}" dt="2022-10-27T22:18:36.667" v="154" actId="21"/>
          <ac:spMkLst>
            <pc:docMk/>
            <pc:sldMk cId="3734134763" sldId="778"/>
            <ac:spMk id="4" creationId="{EC0CC63B-0D50-481F-9B74-E7E4CC663CD2}"/>
          </ac:spMkLst>
        </pc:spChg>
        <pc:spChg chg="del">
          <ac:chgData name="Ad Gerrits" userId="dea84a69e24d5d19" providerId="LiveId" clId="{9A893C70-F300-4FB3-A037-AA981D0725AA}" dt="2022-10-27T22:19:33.701" v="164" actId="21"/>
          <ac:spMkLst>
            <pc:docMk/>
            <pc:sldMk cId="3734134763" sldId="778"/>
            <ac:spMk id="6" creationId="{2EEABAF2-5BC9-4653-B42A-D9DBD0B6CAF0}"/>
          </ac:spMkLst>
        </pc:spChg>
        <pc:spChg chg="add mod">
          <ac:chgData name="Ad Gerrits" userId="dea84a69e24d5d19" providerId="LiveId" clId="{9A893C70-F300-4FB3-A037-AA981D0725AA}" dt="2022-10-27T22:18:36.667" v="154" actId="21"/>
          <ac:spMkLst>
            <pc:docMk/>
            <pc:sldMk cId="3734134763" sldId="778"/>
            <ac:spMk id="8" creationId="{F608D48F-20E8-495C-0D65-DE8079DE5012}"/>
          </ac:spMkLst>
        </pc:spChg>
        <pc:spChg chg="del">
          <ac:chgData name="Ad Gerrits" userId="dea84a69e24d5d19" providerId="LiveId" clId="{9A893C70-F300-4FB3-A037-AA981D0725AA}" dt="2022-10-27T22:16:54.533" v="118" actId="478"/>
          <ac:spMkLst>
            <pc:docMk/>
            <pc:sldMk cId="3734134763" sldId="778"/>
            <ac:spMk id="11" creationId="{AEFFF147-9E9E-45C4-A7E1-E352F3E8C278}"/>
          </ac:spMkLst>
        </pc:spChg>
        <pc:picChg chg="del mod">
          <ac:chgData name="Ad Gerrits" userId="dea84a69e24d5d19" providerId="LiveId" clId="{9A893C70-F300-4FB3-A037-AA981D0725AA}" dt="2022-10-27T22:18:36.667" v="154" actId="21"/>
          <ac:picMkLst>
            <pc:docMk/>
            <pc:sldMk cId="3734134763" sldId="778"/>
            <ac:picMk id="3" creationId="{DB3E52F3-710C-4C98-A956-3B04127281AF}"/>
          </ac:picMkLst>
        </pc:picChg>
      </pc:sldChg>
      <pc:sldChg chg="del">
        <pc:chgData name="Ad Gerrits" userId="dea84a69e24d5d19" providerId="LiveId" clId="{9A893C70-F300-4FB3-A037-AA981D0725AA}" dt="2022-10-27T22:34:08.813" v="464" actId="47"/>
        <pc:sldMkLst>
          <pc:docMk/>
          <pc:sldMk cId="287183091" sldId="807"/>
        </pc:sldMkLst>
      </pc:sldChg>
      <pc:sldChg chg="addSp modSp mod modAnim">
        <pc:chgData name="Ad Gerrits" userId="dea84a69e24d5d19" providerId="LiveId" clId="{9A893C70-F300-4FB3-A037-AA981D0725AA}" dt="2022-10-27T22:36:32.845" v="479"/>
        <pc:sldMkLst>
          <pc:docMk/>
          <pc:sldMk cId="3378929993" sldId="808"/>
        </pc:sldMkLst>
        <pc:spChg chg="mod">
          <ac:chgData name="Ad Gerrits" userId="dea84a69e24d5d19" providerId="LiveId" clId="{9A893C70-F300-4FB3-A037-AA981D0725AA}" dt="2022-10-27T22:34:05.130" v="463" actId="6549"/>
          <ac:spMkLst>
            <pc:docMk/>
            <pc:sldMk cId="3378929993" sldId="808"/>
            <ac:spMk id="2" creationId="{FEFE89C7-34C4-E5EE-A3C3-80C3330BEFD2}"/>
          </ac:spMkLst>
        </pc:spChg>
        <pc:spChg chg="mod">
          <ac:chgData name="Ad Gerrits" userId="dea84a69e24d5d19" providerId="LiveId" clId="{9A893C70-F300-4FB3-A037-AA981D0725AA}" dt="2022-10-27T22:35:25.069" v="470" actId="27636"/>
          <ac:spMkLst>
            <pc:docMk/>
            <pc:sldMk cId="3378929993" sldId="808"/>
            <ac:spMk id="3" creationId="{42CC6DD1-F75A-CFC0-3533-07B9478C0229}"/>
          </ac:spMkLst>
        </pc:spChg>
        <pc:picChg chg="add mod">
          <ac:chgData name="Ad Gerrits" userId="dea84a69e24d5d19" providerId="LiveId" clId="{9A893C70-F300-4FB3-A037-AA981D0725AA}" dt="2022-10-27T22:35:35.328" v="472" actId="14100"/>
          <ac:picMkLst>
            <pc:docMk/>
            <pc:sldMk cId="3378929993" sldId="808"/>
            <ac:picMk id="4" creationId="{3AE2B72F-4EFA-1CF9-BE00-1A8C72D0C4A4}"/>
          </ac:picMkLst>
        </pc:picChg>
      </pc:sldChg>
      <pc:sldChg chg="modSp del mod">
        <pc:chgData name="Ad Gerrits" userId="dea84a69e24d5d19" providerId="LiveId" clId="{9A893C70-F300-4FB3-A037-AA981D0725AA}" dt="2022-10-27T22:43:32.255" v="649" actId="47"/>
        <pc:sldMkLst>
          <pc:docMk/>
          <pc:sldMk cId="2646520914" sldId="809"/>
        </pc:sldMkLst>
        <pc:spChg chg="mod">
          <ac:chgData name="Ad Gerrits" userId="dea84a69e24d5d19" providerId="LiveId" clId="{9A893C70-F300-4FB3-A037-AA981D0725AA}" dt="2022-10-27T22:31:07.547" v="379" actId="6549"/>
          <ac:spMkLst>
            <pc:docMk/>
            <pc:sldMk cId="2646520914" sldId="809"/>
            <ac:spMk id="3" creationId="{5CD54DE7-CEF8-7CE1-EBFC-68E4AB6877D3}"/>
          </ac:spMkLst>
        </pc:spChg>
      </pc:sldChg>
      <pc:sldChg chg="addSp modSp mod">
        <pc:chgData name="Ad Gerrits" userId="dea84a69e24d5d19" providerId="LiveId" clId="{9A893C70-F300-4FB3-A037-AA981D0725AA}" dt="2022-10-27T23:00:45.874" v="882" actId="20577"/>
        <pc:sldMkLst>
          <pc:docMk/>
          <pc:sldMk cId="3407100774" sldId="810"/>
        </pc:sldMkLst>
        <pc:spChg chg="mod">
          <ac:chgData name="Ad Gerrits" userId="dea84a69e24d5d19" providerId="LiveId" clId="{9A893C70-F300-4FB3-A037-AA981D0725AA}" dt="2022-10-27T23:00:45.874" v="882" actId="20577"/>
          <ac:spMkLst>
            <pc:docMk/>
            <pc:sldMk cId="3407100774" sldId="810"/>
            <ac:spMk id="3" creationId="{400DE6C6-6CF5-AB32-0358-9D4F84F9AAB4}"/>
          </ac:spMkLst>
        </pc:spChg>
        <pc:spChg chg="add mod">
          <ac:chgData name="Ad Gerrits" userId="dea84a69e24d5d19" providerId="LiveId" clId="{9A893C70-F300-4FB3-A037-AA981D0725AA}" dt="2022-10-27T22:38:36.994" v="491" actId="20577"/>
          <ac:spMkLst>
            <pc:docMk/>
            <pc:sldMk cId="3407100774" sldId="810"/>
            <ac:spMk id="5" creationId="{EEDA3003-0FD6-63F3-DE3F-58205A22C579}"/>
          </ac:spMkLst>
        </pc:spChg>
      </pc:sldChg>
      <pc:sldChg chg="del">
        <pc:chgData name="Ad Gerrits" userId="dea84a69e24d5d19" providerId="LiveId" clId="{9A893C70-F300-4FB3-A037-AA981D0725AA}" dt="2022-10-27T22:37:30.244" v="481" actId="47"/>
        <pc:sldMkLst>
          <pc:docMk/>
          <pc:sldMk cId="2616338743" sldId="811"/>
        </pc:sldMkLst>
      </pc:sldChg>
      <pc:sldChg chg="del">
        <pc:chgData name="Ad Gerrits" userId="dea84a69e24d5d19" providerId="LiveId" clId="{9A893C70-F300-4FB3-A037-AA981D0725AA}" dt="2022-10-27T22:41:46.232" v="508" actId="47"/>
        <pc:sldMkLst>
          <pc:docMk/>
          <pc:sldMk cId="12847213" sldId="812"/>
        </pc:sldMkLst>
      </pc:sldChg>
      <pc:sldChg chg="addSp modSp add del mod">
        <pc:chgData name="Ad Gerrits" userId="dea84a69e24d5d19" providerId="LiveId" clId="{9A893C70-F300-4FB3-A037-AA981D0725AA}" dt="2022-10-27T22:48:50.657" v="744" actId="1076"/>
        <pc:sldMkLst>
          <pc:docMk/>
          <pc:sldMk cId="1097880141" sldId="813"/>
        </pc:sldMkLst>
        <pc:spChg chg="mod">
          <ac:chgData name="Ad Gerrits" userId="dea84a69e24d5d19" providerId="LiveId" clId="{9A893C70-F300-4FB3-A037-AA981D0725AA}" dt="2022-10-27T22:47:14.588" v="730" actId="20577"/>
          <ac:spMkLst>
            <pc:docMk/>
            <pc:sldMk cId="1097880141" sldId="813"/>
            <ac:spMk id="2" creationId="{B0BBEF92-50A7-D775-7EFC-5B176AE0B290}"/>
          </ac:spMkLst>
        </pc:spChg>
        <pc:spChg chg="mod">
          <ac:chgData name="Ad Gerrits" userId="dea84a69e24d5d19" providerId="LiveId" clId="{9A893C70-F300-4FB3-A037-AA981D0725AA}" dt="2022-10-27T22:48:50.657" v="744" actId="1076"/>
          <ac:spMkLst>
            <pc:docMk/>
            <pc:sldMk cId="1097880141" sldId="813"/>
            <ac:spMk id="3" creationId="{54987AB3-4981-4811-8AF6-7D176AE441F2}"/>
          </ac:spMkLst>
        </pc:spChg>
        <pc:picChg chg="add mod">
          <ac:chgData name="Ad Gerrits" userId="dea84a69e24d5d19" providerId="LiveId" clId="{9A893C70-F300-4FB3-A037-AA981D0725AA}" dt="2022-10-27T22:48:50.657" v="744" actId="1076"/>
          <ac:picMkLst>
            <pc:docMk/>
            <pc:sldMk cId="1097880141" sldId="813"/>
            <ac:picMk id="5" creationId="{13119E79-5F73-1E50-19F8-EAE029B2FE43}"/>
          </ac:picMkLst>
        </pc:picChg>
      </pc:sldChg>
      <pc:sldChg chg="ord">
        <pc:chgData name="Ad Gerrits" userId="dea84a69e24d5d19" providerId="LiveId" clId="{9A893C70-F300-4FB3-A037-AA981D0725AA}" dt="2022-10-27T22:58:44.584" v="857"/>
        <pc:sldMkLst>
          <pc:docMk/>
          <pc:sldMk cId="3055403799" sldId="816"/>
        </pc:sldMkLst>
      </pc:sldChg>
      <pc:sldChg chg="delSp modSp del mod">
        <pc:chgData name="Ad Gerrits" userId="dea84a69e24d5d19" providerId="LiveId" clId="{9A893C70-F300-4FB3-A037-AA981D0725AA}" dt="2022-10-27T22:36:51.239" v="480" actId="47"/>
        <pc:sldMkLst>
          <pc:docMk/>
          <pc:sldMk cId="1891671496" sldId="817"/>
        </pc:sldMkLst>
        <pc:picChg chg="del mod">
          <ac:chgData name="Ad Gerrits" userId="dea84a69e24d5d19" providerId="LiveId" clId="{9A893C70-F300-4FB3-A037-AA981D0725AA}" dt="2022-10-27T22:35:13.413" v="467" actId="21"/>
          <ac:picMkLst>
            <pc:docMk/>
            <pc:sldMk cId="1891671496" sldId="817"/>
            <ac:picMk id="7" creationId="{A56ABC13-A301-2105-D606-001CA056AEDF}"/>
          </ac:picMkLst>
        </pc:picChg>
      </pc:sldChg>
      <pc:sldChg chg="addSp modSp new mod modAnim">
        <pc:chgData name="Ad Gerrits" userId="dea84a69e24d5d19" providerId="LiveId" clId="{9A893C70-F300-4FB3-A037-AA981D0725AA}" dt="2022-10-27T22:29:37.195" v="336"/>
        <pc:sldMkLst>
          <pc:docMk/>
          <pc:sldMk cId="77006600" sldId="818"/>
        </pc:sldMkLst>
        <pc:spChg chg="add mod">
          <ac:chgData name="Ad Gerrits" userId="dea84a69e24d5d19" providerId="LiveId" clId="{9A893C70-F300-4FB3-A037-AA981D0725AA}" dt="2022-10-27T22:29:24.241" v="335" actId="20577"/>
          <ac:spMkLst>
            <pc:docMk/>
            <pc:sldMk cId="77006600" sldId="818"/>
            <ac:spMk id="4" creationId="{9A262774-FCC9-4ECA-39F8-7807421CA90E}"/>
          </ac:spMkLst>
        </pc:spChg>
        <pc:spChg chg="add mod">
          <ac:chgData name="Ad Gerrits" userId="dea84a69e24d5d19" providerId="LiveId" clId="{9A893C70-F300-4FB3-A037-AA981D0725AA}" dt="2022-10-27T22:29:21.876" v="334" actId="1076"/>
          <ac:spMkLst>
            <pc:docMk/>
            <pc:sldMk cId="77006600" sldId="818"/>
            <ac:spMk id="5" creationId="{CFD58008-2E6A-655D-467E-6AF31A667564}"/>
          </ac:spMkLst>
        </pc:spChg>
        <pc:picChg chg="add mod">
          <ac:chgData name="Ad Gerrits" userId="dea84a69e24d5d19" providerId="LiveId" clId="{9A893C70-F300-4FB3-A037-AA981D0725AA}" dt="2022-10-27T22:29:12.692" v="331" actId="1076"/>
          <ac:picMkLst>
            <pc:docMk/>
            <pc:sldMk cId="77006600" sldId="818"/>
            <ac:picMk id="3" creationId="{0A8D5E4C-E179-5E35-14BD-8D635D7E3915}"/>
          </ac:picMkLst>
        </pc:picChg>
      </pc:sldChg>
      <pc:sldChg chg="addSp delSp modSp new mod modClrScheme modAnim chgLayout">
        <pc:chgData name="Ad Gerrits" userId="dea84a69e24d5d19" providerId="LiveId" clId="{9A893C70-F300-4FB3-A037-AA981D0725AA}" dt="2022-10-27T23:01:30.209" v="922" actId="1076"/>
        <pc:sldMkLst>
          <pc:docMk/>
          <pc:sldMk cId="3324465385" sldId="819"/>
        </pc:sldMkLst>
        <pc:spChg chg="del">
          <ac:chgData name="Ad Gerrits" userId="dea84a69e24d5d19" providerId="LiveId" clId="{9A893C70-F300-4FB3-A037-AA981D0725AA}" dt="2022-10-27T22:39:26.785" v="493" actId="700"/>
          <ac:spMkLst>
            <pc:docMk/>
            <pc:sldMk cId="3324465385" sldId="819"/>
            <ac:spMk id="2" creationId="{B2ADECAA-A6E8-E795-3895-FE800A193E49}"/>
          </ac:spMkLst>
        </pc:spChg>
        <pc:spChg chg="del">
          <ac:chgData name="Ad Gerrits" userId="dea84a69e24d5d19" providerId="LiveId" clId="{9A893C70-F300-4FB3-A037-AA981D0725AA}" dt="2022-10-27T22:39:26.785" v="493" actId="700"/>
          <ac:spMkLst>
            <pc:docMk/>
            <pc:sldMk cId="3324465385" sldId="819"/>
            <ac:spMk id="3" creationId="{ED87BA0D-B150-7782-DE9F-00EC8E35DC2F}"/>
          </ac:spMkLst>
        </pc:spChg>
        <pc:spChg chg="add mod ord">
          <ac:chgData name="Ad Gerrits" userId="dea84a69e24d5d19" providerId="LiveId" clId="{9A893C70-F300-4FB3-A037-AA981D0725AA}" dt="2022-10-27T23:01:22.220" v="920" actId="20577"/>
          <ac:spMkLst>
            <pc:docMk/>
            <pc:sldMk cId="3324465385" sldId="819"/>
            <ac:spMk id="8" creationId="{1395A790-85F2-C9D4-18E1-22A014E46559}"/>
          </ac:spMkLst>
        </pc:spChg>
        <pc:picChg chg="add mod">
          <ac:chgData name="Ad Gerrits" userId="dea84a69e24d5d19" providerId="LiveId" clId="{9A893C70-F300-4FB3-A037-AA981D0725AA}" dt="2022-10-27T23:01:26.267" v="921" actId="1076"/>
          <ac:picMkLst>
            <pc:docMk/>
            <pc:sldMk cId="3324465385" sldId="819"/>
            <ac:picMk id="5" creationId="{5656A978-F956-A9BD-B1CF-5497D59932F3}"/>
          </ac:picMkLst>
        </pc:picChg>
        <pc:picChg chg="add mod">
          <ac:chgData name="Ad Gerrits" userId="dea84a69e24d5d19" providerId="LiveId" clId="{9A893C70-F300-4FB3-A037-AA981D0725AA}" dt="2022-10-27T23:01:30.209" v="922" actId="1076"/>
          <ac:picMkLst>
            <pc:docMk/>
            <pc:sldMk cId="3324465385" sldId="819"/>
            <ac:picMk id="7" creationId="{51C6574F-67B8-D416-2DC0-7EA9CDA7EFBD}"/>
          </ac:picMkLst>
        </pc:picChg>
      </pc:sldChg>
      <pc:sldChg chg="addSp modSp add mod modAnim">
        <pc:chgData name="Ad Gerrits" userId="dea84a69e24d5d19" providerId="LiveId" clId="{9A893C70-F300-4FB3-A037-AA981D0725AA}" dt="2022-10-27T22:59:33.506" v="865" actId="14100"/>
        <pc:sldMkLst>
          <pc:docMk/>
          <pc:sldMk cId="2508354807" sldId="820"/>
        </pc:sldMkLst>
        <pc:spChg chg="add mod">
          <ac:chgData name="Ad Gerrits" userId="dea84a69e24d5d19" providerId="LiveId" clId="{9A893C70-F300-4FB3-A037-AA981D0725AA}" dt="2022-10-27T22:59:33.506" v="865" actId="14100"/>
          <ac:spMkLst>
            <pc:docMk/>
            <pc:sldMk cId="2508354807" sldId="820"/>
            <ac:spMk id="8" creationId="{17DB70FB-0D57-A830-E96D-8A8E3E0AEBDC}"/>
          </ac:spMkLst>
        </pc:spChg>
      </pc:sldChg>
    </pc:docChg>
  </pc:docChgLst>
  <pc:docChgLst>
    <pc:chgData name="Ad Gerrits" userId="dea84a69e24d5d19" providerId="LiveId" clId="{EA6CBA24-82E5-4D65-AB67-EE8A05A6A5AE}"/>
    <pc:docChg chg="undo custSel addSld delSld modSld sldOrd modShowInfo">
      <pc:chgData name="Ad Gerrits" userId="dea84a69e24d5d19" providerId="LiveId" clId="{EA6CBA24-82E5-4D65-AB67-EE8A05A6A5AE}" dt="2023-08-23T13:25:44.229" v="3916" actId="1076"/>
      <pc:docMkLst>
        <pc:docMk/>
      </pc:docMkLst>
      <pc:sldChg chg="addSp delSp modSp mod modClrScheme delAnim modAnim chgLayout">
        <pc:chgData name="Ad Gerrits" userId="dea84a69e24d5d19" providerId="LiveId" clId="{EA6CBA24-82E5-4D65-AB67-EE8A05A6A5AE}" dt="2023-08-23T10:05:57.390" v="3849" actId="20577"/>
        <pc:sldMkLst>
          <pc:docMk/>
          <pc:sldMk cId="0" sldId="274"/>
        </pc:sldMkLst>
        <pc:spChg chg="add mod ord">
          <ac:chgData name="Ad Gerrits" userId="dea84a69e24d5d19" providerId="LiveId" clId="{EA6CBA24-82E5-4D65-AB67-EE8A05A6A5AE}" dt="2023-08-23T10:05:57.390" v="3849" actId="20577"/>
          <ac:spMkLst>
            <pc:docMk/>
            <pc:sldMk cId="0" sldId="274"/>
            <ac:spMk id="5" creationId="{B5A0B65E-6612-CD5E-B9A5-876B9B2BE6C0}"/>
          </ac:spMkLst>
        </pc:spChg>
        <pc:spChg chg="add mod">
          <ac:chgData name="Ad Gerrits" userId="dea84a69e24d5d19" providerId="LiveId" clId="{EA6CBA24-82E5-4D65-AB67-EE8A05A6A5AE}" dt="2023-08-22T10:11:59.531" v="1257" actId="164"/>
          <ac:spMkLst>
            <pc:docMk/>
            <pc:sldMk cId="0" sldId="274"/>
            <ac:spMk id="6" creationId="{CFE6F67F-3D11-30B0-0420-65023E37C7A7}"/>
          </ac:spMkLst>
        </pc:spChg>
        <pc:spChg chg="add mod">
          <ac:chgData name="Ad Gerrits" userId="dea84a69e24d5d19" providerId="LiveId" clId="{EA6CBA24-82E5-4D65-AB67-EE8A05A6A5AE}" dt="2023-08-22T10:12:04.863" v="1258" actId="164"/>
          <ac:spMkLst>
            <pc:docMk/>
            <pc:sldMk cId="0" sldId="274"/>
            <ac:spMk id="7" creationId="{F8949394-7463-BC1D-342D-240BF6C7805B}"/>
          </ac:spMkLst>
        </pc:spChg>
        <pc:spChg chg="add mod">
          <ac:chgData name="Ad Gerrits" userId="dea84a69e24d5d19" providerId="LiveId" clId="{EA6CBA24-82E5-4D65-AB67-EE8A05A6A5AE}" dt="2023-08-23T09:07:23.365" v="3091" actId="1076"/>
          <ac:spMkLst>
            <pc:docMk/>
            <pc:sldMk cId="0" sldId="274"/>
            <ac:spMk id="14" creationId="{6FC141C9-AE2B-268B-288C-0E388C897BF9}"/>
          </ac:spMkLst>
        </pc:spChg>
        <pc:spChg chg="add mod">
          <ac:chgData name="Ad Gerrits" userId="dea84a69e24d5d19" providerId="LiveId" clId="{EA6CBA24-82E5-4D65-AB67-EE8A05A6A5AE}" dt="2023-08-23T09:07:28.338" v="3092" actId="1076"/>
          <ac:spMkLst>
            <pc:docMk/>
            <pc:sldMk cId="0" sldId="274"/>
            <ac:spMk id="15" creationId="{0FFEBA2F-2BF7-B67D-AC2B-F6093D2DD1A2}"/>
          </ac:spMkLst>
        </pc:spChg>
        <pc:spChg chg="add mod">
          <ac:chgData name="Ad Gerrits" userId="dea84a69e24d5d19" providerId="LiveId" clId="{EA6CBA24-82E5-4D65-AB67-EE8A05A6A5AE}" dt="2023-08-23T09:08:05.125" v="3096" actId="1582"/>
          <ac:spMkLst>
            <pc:docMk/>
            <pc:sldMk cId="0" sldId="274"/>
            <ac:spMk id="20" creationId="{C60D5099-58C1-E3A7-CBBF-4B9FA2D13B1A}"/>
          </ac:spMkLst>
        </pc:spChg>
        <pc:spChg chg="add mod">
          <ac:chgData name="Ad Gerrits" userId="dea84a69e24d5d19" providerId="LiveId" clId="{EA6CBA24-82E5-4D65-AB67-EE8A05A6A5AE}" dt="2023-08-22T10:18:20.619" v="1345" actId="164"/>
          <ac:spMkLst>
            <pc:docMk/>
            <pc:sldMk cId="0" sldId="274"/>
            <ac:spMk id="23" creationId="{91A3FAED-BFC5-2EF0-8953-92913267FC39}"/>
          </ac:spMkLst>
        </pc:spChg>
        <pc:spChg chg="add mod">
          <ac:chgData name="Ad Gerrits" userId="dea84a69e24d5d19" providerId="LiveId" clId="{EA6CBA24-82E5-4D65-AB67-EE8A05A6A5AE}" dt="2023-08-22T10:19:53.367" v="1354" actId="14100"/>
          <ac:spMkLst>
            <pc:docMk/>
            <pc:sldMk cId="0" sldId="274"/>
            <ac:spMk id="25" creationId="{B75D6E80-0D22-B76E-2FB5-51AECD5EAB7C}"/>
          </ac:spMkLst>
        </pc:spChg>
        <pc:spChg chg="add mod">
          <ac:chgData name="Ad Gerrits" userId="dea84a69e24d5d19" providerId="LiveId" clId="{EA6CBA24-82E5-4D65-AB67-EE8A05A6A5AE}" dt="2023-08-22T10:20:29.455" v="1359" actId="1582"/>
          <ac:spMkLst>
            <pc:docMk/>
            <pc:sldMk cId="0" sldId="274"/>
            <ac:spMk id="26" creationId="{2E848192-CEEC-C494-68A1-E001AB5D7B90}"/>
          </ac:spMkLst>
        </pc:spChg>
        <pc:spChg chg="add mod">
          <ac:chgData name="Ad Gerrits" userId="dea84a69e24d5d19" providerId="LiveId" clId="{EA6CBA24-82E5-4D65-AB67-EE8A05A6A5AE}" dt="2023-08-22T10:20:29.455" v="1359" actId="1582"/>
          <ac:spMkLst>
            <pc:docMk/>
            <pc:sldMk cId="0" sldId="274"/>
            <ac:spMk id="27" creationId="{17FD5C4E-AFEA-B543-48CE-1AB24B2AB02A}"/>
          </ac:spMkLst>
        </pc:spChg>
        <pc:spChg chg="add mod">
          <ac:chgData name="Ad Gerrits" userId="dea84a69e24d5d19" providerId="LiveId" clId="{EA6CBA24-82E5-4D65-AB67-EE8A05A6A5AE}" dt="2023-08-22T10:20:29.455" v="1359" actId="1582"/>
          <ac:spMkLst>
            <pc:docMk/>
            <pc:sldMk cId="0" sldId="274"/>
            <ac:spMk id="28" creationId="{834D0224-C9D4-A222-C06D-A59F50BF3BAF}"/>
          </ac:spMkLst>
        </pc:spChg>
        <pc:spChg chg="del mod">
          <ac:chgData name="Ad Gerrits" userId="dea84a69e24d5d19" providerId="LiveId" clId="{EA6CBA24-82E5-4D65-AB67-EE8A05A6A5AE}" dt="2023-08-22T10:04:04.017" v="1193" actId="21"/>
          <ac:spMkLst>
            <pc:docMk/>
            <pc:sldMk cId="0" sldId="274"/>
            <ac:spMk id="508" creationId="{00000000-0000-0000-0000-000000000000}"/>
          </ac:spMkLst>
        </pc:spChg>
        <pc:grpChg chg="add mod">
          <ac:chgData name="Ad Gerrits" userId="dea84a69e24d5d19" providerId="LiveId" clId="{EA6CBA24-82E5-4D65-AB67-EE8A05A6A5AE}" dt="2023-08-22T10:12:07.524" v="1259" actId="1076"/>
          <ac:grpSpMkLst>
            <pc:docMk/>
            <pc:sldMk cId="0" sldId="274"/>
            <ac:grpSpMk id="8" creationId="{5BAC1A4F-4D36-179B-701C-6A52FD4DDE4A}"/>
          </ac:grpSpMkLst>
        </pc:grpChg>
        <pc:grpChg chg="add mod">
          <ac:chgData name="Ad Gerrits" userId="dea84a69e24d5d19" providerId="LiveId" clId="{EA6CBA24-82E5-4D65-AB67-EE8A05A6A5AE}" dt="2023-08-22T10:12:15.145" v="1261" actId="14100"/>
          <ac:grpSpMkLst>
            <pc:docMk/>
            <pc:sldMk cId="0" sldId="274"/>
            <ac:grpSpMk id="9" creationId="{BFE15B61-33CC-B60C-8B9D-6F15B5938C3B}"/>
          </ac:grpSpMkLst>
        </pc:grpChg>
        <pc:grpChg chg="add mod">
          <ac:chgData name="Ad Gerrits" userId="dea84a69e24d5d19" providerId="LiveId" clId="{EA6CBA24-82E5-4D65-AB67-EE8A05A6A5AE}" dt="2023-08-22T10:15:40.749" v="1321" actId="1076"/>
          <ac:grpSpMkLst>
            <pc:docMk/>
            <pc:sldMk cId="0" sldId="274"/>
            <ac:grpSpMk id="16" creationId="{6DB9754E-CD7A-D349-44EE-F65AB0B4C42B}"/>
          </ac:grpSpMkLst>
        </pc:grpChg>
        <pc:grpChg chg="add mod">
          <ac:chgData name="Ad Gerrits" userId="dea84a69e24d5d19" providerId="LiveId" clId="{EA6CBA24-82E5-4D65-AB67-EE8A05A6A5AE}" dt="2023-08-22T10:15:40.749" v="1321" actId="1076"/>
          <ac:grpSpMkLst>
            <pc:docMk/>
            <pc:sldMk cId="0" sldId="274"/>
            <ac:grpSpMk id="17" creationId="{45B070C9-42AF-AA8E-54E9-49B38A8235DE}"/>
          </ac:grpSpMkLst>
        </pc:grpChg>
        <pc:grpChg chg="add mod">
          <ac:chgData name="Ad Gerrits" userId="dea84a69e24d5d19" providerId="LiveId" clId="{EA6CBA24-82E5-4D65-AB67-EE8A05A6A5AE}" dt="2023-08-22T10:18:20.619" v="1345" actId="164"/>
          <ac:grpSpMkLst>
            <pc:docMk/>
            <pc:sldMk cId="0" sldId="274"/>
            <ac:grpSpMk id="21" creationId="{64B90A90-AA9A-746D-1740-BE904BA7AA7B}"/>
          </ac:grpSpMkLst>
        </pc:grpChg>
        <pc:grpChg chg="add mod">
          <ac:chgData name="Ad Gerrits" userId="dea84a69e24d5d19" providerId="LiveId" clId="{EA6CBA24-82E5-4D65-AB67-EE8A05A6A5AE}" dt="2023-08-22T10:18:30.908" v="1347" actId="1076"/>
          <ac:grpSpMkLst>
            <pc:docMk/>
            <pc:sldMk cId="0" sldId="274"/>
            <ac:grpSpMk id="24" creationId="{39B1E996-B4ED-5C02-747B-B6B243FFAA40}"/>
          </ac:grpSpMkLst>
        </pc:grpChg>
        <pc:picChg chg="mod">
          <ac:chgData name="Ad Gerrits" userId="dea84a69e24d5d19" providerId="LiveId" clId="{EA6CBA24-82E5-4D65-AB67-EE8A05A6A5AE}" dt="2023-08-22T10:11:59.531" v="1257" actId="164"/>
          <ac:picMkLst>
            <pc:docMk/>
            <pc:sldMk cId="0" sldId="274"/>
            <ac:picMk id="3" creationId="{BD703090-773F-B14E-E8FF-7211647BF153}"/>
          </ac:picMkLst>
        </pc:picChg>
        <pc:picChg chg="add mod">
          <ac:chgData name="Ad Gerrits" userId="dea84a69e24d5d19" providerId="LiveId" clId="{EA6CBA24-82E5-4D65-AB67-EE8A05A6A5AE}" dt="2023-08-22T10:12:04.863" v="1258" actId="164"/>
          <ac:picMkLst>
            <pc:docMk/>
            <pc:sldMk cId="0" sldId="274"/>
            <ac:picMk id="4" creationId="{1BFD2ADE-8513-D434-C2DB-D194F35DEA4E}"/>
          </ac:picMkLst>
        </pc:picChg>
        <pc:picChg chg="add del mod">
          <ac:chgData name="Ad Gerrits" userId="dea84a69e24d5d19" providerId="LiveId" clId="{EA6CBA24-82E5-4D65-AB67-EE8A05A6A5AE}" dt="2023-08-22T09:28:07.156" v="907" actId="478"/>
          <ac:picMkLst>
            <pc:docMk/>
            <pc:sldMk cId="0" sldId="274"/>
            <ac:picMk id="4" creationId="{24BD9331-9626-6690-ACCC-B2559730A8AA}"/>
          </ac:picMkLst>
        </pc:picChg>
        <pc:picChg chg="add del mod">
          <ac:chgData name="Ad Gerrits" userId="dea84a69e24d5d19" providerId="LiveId" clId="{EA6CBA24-82E5-4D65-AB67-EE8A05A6A5AE}" dt="2023-08-22T10:12:35.189" v="1267" actId="478"/>
          <ac:picMkLst>
            <pc:docMk/>
            <pc:sldMk cId="0" sldId="274"/>
            <ac:picMk id="11" creationId="{5C3BB4BB-29B3-3B78-203B-5C2BA4C441CB}"/>
          </ac:picMkLst>
        </pc:picChg>
        <pc:picChg chg="add mod">
          <ac:chgData name="Ad Gerrits" userId="dea84a69e24d5d19" providerId="LiveId" clId="{EA6CBA24-82E5-4D65-AB67-EE8A05A6A5AE}" dt="2023-08-22T10:14:08.175" v="1282" actId="164"/>
          <ac:picMkLst>
            <pc:docMk/>
            <pc:sldMk cId="0" sldId="274"/>
            <ac:picMk id="13" creationId="{437AA9F0-CBCB-DFB2-AD97-E65281F3D68C}"/>
          </ac:picMkLst>
        </pc:picChg>
        <pc:picChg chg="add mod">
          <ac:chgData name="Ad Gerrits" userId="dea84a69e24d5d19" providerId="LiveId" clId="{EA6CBA24-82E5-4D65-AB67-EE8A05A6A5AE}" dt="2023-08-22T10:17:21.919" v="1331" actId="164"/>
          <ac:picMkLst>
            <pc:docMk/>
            <pc:sldMk cId="0" sldId="274"/>
            <ac:picMk id="19" creationId="{2F8E56CA-D8D2-08DD-C516-7E57D64F7FB0}"/>
          </ac:picMkLst>
        </pc:picChg>
        <pc:picChg chg="mod">
          <ac:chgData name="Ad Gerrits" userId="dea84a69e24d5d19" providerId="LiveId" clId="{EA6CBA24-82E5-4D65-AB67-EE8A05A6A5AE}" dt="2023-08-22T10:14:03.218" v="1281" actId="164"/>
          <ac:picMkLst>
            <pc:docMk/>
            <pc:sldMk cId="0" sldId="274"/>
            <ac:picMk id="504" creationId="{00000000-0000-0000-0000-000000000000}"/>
          </ac:picMkLst>
        </pc:picChg>
        <pc:picChg chg="del">
          <ac:chgData name="Ad Gerrits" userId="dea84a69e24d5d19" providerId="LiveId" clId="{EA6CBA24-82E5-4D65-AB67-EE8A05A6A5AE}" dt="2023-08-22T10:03:56.470" v="1191" actId="478"/>
          <ac:picMkLst>
            <pc:docMk/>
            <pc:sldMk cId="0" sldId="274"/>
            <ac:picMk id="507" creationId="{00000000-0000-0000-0000-000000000000}"/>
          </ac:picMkLst>
        </pc:picChg>
        <pc:picChg chg="del">
          <ac:chgData name="Ad Gerrits" userId="dea84a69e24d5d19" providerId="LiveId" clId="{EA6CBA24-82E5-4D65-AB67-EE8A05A6A5AE}" dt="2023-08-22T10:05:58.435" v="1206" actId="478"/>
          <ac:picMkLst>
            <pc:docMk/>
            <pc:sldMk cId="0" sldId="274"/>
            <ac:picMk id="509" creationId="{00000000-0000-0000-0000-000000000000}"/>
          </ac:picMkLst>
        </pc:picChg>
      </pc:sldChg>
      <pc:sldChg chg="addSp delSp modSp mod ord delAnim modAnim">
        <pc:chgData name="Ad Gerrits" userId="dea84a69e24d5d19" providerId="LiveId" clId="{EA6CBA24-82E5-4D65-AB67-EE8A05A6A5AE}" dt="2023-08-23T10:04:45.541" v="3844" actId="1076"/>
        <pc:sldMkLst>
          <pc:docMk/>
          <pc:sldMk cId="0" sldId="275"/>
        </pc:sldMkLst>
        <pc:spChg chg="add mod">
          <ac:chgData name="Ad Gerrits" userId="dea84a69e24d5d19" providerId="LiveId" clId="{EA6CBA24-82E5-4D65-AB67-EE8A05A6A5AE}" dt="2023-08-22T10:31:52.827" v="1425" actId="164"/>
          <ac:spMkLst>
            <pc:docMk/>
            <pc:sldMk cId="0" sldId="275"/>
            <ac:spMk id="12" creationId="{092C7D1F-734F-FD26-82E1-6345ECFEB926}"/>
          </ac:spMkLst>
        </pc:spChg>
        <pc:spChg chg="add del mod">
          <ac:chgData name="Ad Gerrits" userId="dea84a69e24d5d19" providerId="LiveId" clId="{EA6CBA24-82E5-4D65-AB67-EE8A05A6A5AE}" dt="2023-08-23T09:54:12.830" v="3707" actId="478"/>
          <ac:spMkLst>
            <pc:docMk/>
            <pc:sldMk cId="0" sldId="275"/>
            <ac:spMk id="13" creationId="{845D20F9-EAA0-1327-0868-7A63D078572C}"/>
          </ac:spMkLst>
        </pc:spChg>
        <pc:spChg chg="mod">
          <ac:chgData name="Ad Gerrits" userId="dea84a69e24d5d19" providerId="LiveId" clId="{EA6CBA24-82E5-4D65-AB67-EE8A05A6A5AE}" dt="2023-08-23T09:53:18.678" v="3705" actId="20577"/>
          <ac:spMkLst>
            <pc:docMk/>
            <pc:sldMk cId="0" sldId="275"/>
            <ac:spMk id="510" creationId="{00000000-0000-0000-0000-000000000000}"/>
          </ac:spMkLst>
        </pc:spChg>
        <pc:spChg chg="mod">
          <ac:chgData name="Ad Gerrits" userId="dea84a69e24d5d19" providerId="LiveId" clId="{EA6CBA24-82E5-4D65-AB67-EE8A05A6A5AE}" dt="2023-08-23T10:04:45.541" v="3844" actId="1076"/>
          <ac:spMkLst>
            <pc:docMk/>
            <pc:sldMk cId="0" sldId="275"/>
            <ac:spMk id="512" creationId="{00000000-0000-0000-0000-000000000000}"/>
          </ac:spMkLst>
        </pc:spChg>
        <pc:grpChg chg="add mod">
          <ac:chgData name="Ad Gerrits" userId="dea84a69e24d5d19" providerId="LiveId" clId="{EA6CBA24-82E5-4D65-AB67-EE8A05A6A5AE}" dt="2023-08-23T09:06:03.291" v="3084" actId="1076"/>
          <ac:grpSpMkLst>
            <pc:docMk/>
            <pc:sldMk cId="0" sldId="275"/>
            <ac:grpSpMk id="14" creationId="{4AD3D021-F5B9-BFD4-2279-FC2D74ED80CA}"/>
          </ac:grpSpMkLst>
        </pc:grpChg>
        <pc:picChg chg="add mod">
          <ac:chgData name="Ad Gerrits" userId="dea84a69e24d5d19" providerId="LiveId" clId="{EA6CBA24-82E5-4D65-AB67-EE8A05A6A5AE}" dt="2023-08-23T09:06:39.659" v="3090" actId="14100"/>
          <ac:picMkLst>
            <pc:docMk/>
            <pc:sldMk cId="0" sldId="275"/>
            <ac:picMk id="3" creationId="{341ADC43-3B1D-7015-262F-079A26F6FE06}"/>
          </ac:picMkLst>
        </pc:picChg>
        <pc:picChg chg="mod">
          <ac:chgData name="Ad Gerrits" userId="dea84a69e24d5d19" providerId="LiveId" clId="{EA6CBA24-82E5-4D65-AB67-EE8A05A6A5AE}" dt="2023-08-23T09:06:03.291" v="3084" actId="1076"/>
          <ac:picMkLst>
            <pc:docMk/>
            <pc:sldMk cId="0" sldId="275"/>
            <ac:picMk id="511" creationId="{00000000-0000-0000-0000-000000000000}"/>
          </ac:picMkLst>
        </pc:picChg>
        <pc:cxnChg chg="add del">
          <ac:chgData name="Ad Gerrits" userId="dea84a69e24d5d19" providerId="LiveId" clId="{EA6CBA24-82E5-4D65-AB67-EE8A05A6A5AE}" dt="2023-08-22T10:29:39.572" v="1382" actId="478"/>
          <ac:cxnSpMkLst>
            <pc:docMk/>
            <pc:sldMk cId="0" sldId="275"/>
            <ac:cxnSpMk id="3" creationId="{921DC493-2901-3766-68CE-BD25F2B9A077}"/>
          </ac:cxnSpMkLst>
        </pc:cxnChg>
        <pc:cxnChg chg="add mod">
          <ac:chgData name="Ad Gerrits" userId="dea84a69e24d5d19" providerId="LiveId" clId="{EA6CBA24-82E5-4D65-AB67-EE8A05A6A5AE}" dt="2023-08-22T10:31:52.827" v="1425" actId="164"/>
          <ac:cxnSpMkLst>
            <pc:docMk/>
            <pc:sldMk cId="0" sldId="275"/>
            <ac:cxnSpMk id="5" creationId="{EAEDD54C-7645-CC86-F278-E57242BF82A9}"/>
          </ac:cxnSpMkLst>
        </pc:cxnChg>
      </pc:sldChg>
      <pc:sldChg chg="addSp delSp modSp mod">
        <pc:chgData name="Ad Gerrits" userId="dea84a69e24d5d19" providerId="LiveId" clId="{EA6CBA24-82E5-4D65-AB67-EE8A05A6A5AE}" dt="2023-08-22T07:51:14.519" v="318" actId="20577"/>
        <pc:sldMkLst>
          <pc:docMk/>
          <pc:sldMk cId="3751348359" sldId="276"/>
        </pc:sldMkLst>
        <pc:spChg chg="add mod">
          <ac:chgData name="Ad Gerrits" userId="dea84a69e24d5d19" providerId="LiveId" clId="{EA6CBA24-82E5-4D65-AB67-EE8A05A6A5AE}" dt="2023-08-22T07:51:14.519" v="318" actId="20577"/>
          <ac:spMkLst>
            <pc:docMk/>
            <pc:sldMk cId="3751348359" sldId="276"/>
            <ac:spMk id="2" creationId="{41E51871-5F0E-4C68-0C5A-584130B2782E}"/>
          </ac:spMkLst>
        </pc:spChg>
        <pc:spChg chg="del">
          <ac:chgData name="Ad Gerrits" userId="dea84a69e24d5d19" providerId="LiveId" clId="{EA6CBA24-82E5-4D65-AB67-EE8A05A6A5AE}" dt="2023-08-22T07:45:41.152" v="237" actId="478"/>
          <ac:spMkLst>
            <pc:docMk/>
            <pc:sldMk cId="3751348359" sldId="276"/>
            <ac:spMk id="18" creationId="{38023FB2-8B92-4715-B7DF-D72087AE1AD7}"/>
          </ac:spMkLst>
        </pc:spChg>
        <pc:spChg chg="del">
          <ac:chgData name="Ad Gerrits" userId="dea84a69e24d5d19" providerId="LiveId" clId="{EA6CBA24-82E5-4D65-AB67-EE8A05A6A5AE}" dt="2023-08-22T07:45:43.170" v="238" actId="478"/>
          <ac:spMkLst>
            <pc:docMk/>
            <pc:sldMk cId="3751348359" sldId="276"/>
            <ac:spMk id="39" creationId="{CBC1579A-99A1-45C8-A725-D970A8263145}"/>
          </ac:spMkLst>
        </pc:spChg>
        <pc:grpChg chg="mod">
          <ac:chgData name="Ad Gerrits" userId="dea84a69e24d5d19" providerId="LiveId" clId="{EA6CBA24-82E5-4D65-AB67-EE8A05A6A5AE}" dt="2023-08-22T07:45:50.440" v="239" actId="1076"/>
          <ac:grpSpMkLst>
            <pc:docMk/>
            <pc:sldMk cId="3751348359" sldId="276"/>
            <ac:grpSpMk id="17" creationId="{6172A72B-7B8C-E44C-47A9-B9B61D727E24}"/>
          </ac:grpSpMkLst>
        </pc:grpChg>
        <pc:grpChg chg="mod">
          <ac:chgData name="Ad Gerrits" userId="dea84a69e24d5d19" providerId="LiveId" clId="{EA6CBA24-82E5-4D65-AB67-EE8A05A6A5AE}" dt="2023-08-22T07:45:50.440" v="239" actId="1076"/>
          <ac:grpSpMkLst>
            <pc:docMk/>
            <pc:sldMk cId="3751348359" sldId="276"/>
            <ac:grpSpMk id="20" creationId="{5549EE3C-2486-CF04-1F84-1A071B35E693}"/>
          </ac:grpSpMkLst>
        </pc:grpChg>
        <pc:grpChg chg="mod">
          <ac:chgData name="Ad Gerrits" userId="dea84a69e24d5d19" providerId="LiveId" clId="{EA6CBA24-82E5-4D65-AB67-EE8A05A6A5AE}" dt="2023-08-22T07:45:50.440" v="239" actId="1076"/>
          <ac:grpSpMkLst>
            <pc:docMk/>
            <pc:sldMk cId="3751348359" sldId="276"/>
            <ac:grpSpMk id="31" creationId="{8DB00BA6-5161-482B-9BAB-6860C5DF6A00}"/>
          </ac:grpSpMkLst>
        </pc:grpChg>
        <pc:grpChg chg="mod">
          <ac:chgData name="Ad Gerrits" userId="dea84a69e24d5d19" providerId="LiveId" clId="{EA6CBA24-82E5-4D65-AB67-EE8A05A6A5AE}" dt="2023-08-22T07:45:50.440" v="239" actId="1076"/>
          <ac:grpSpMkLst>
            <pc:docMk/>
            <pc:sldMk cId="3751348359" sldId="276"/>
            <ac:grpSpMk id="32" creationId="{7EC63064-7B24-4F0D-924F-B62184334ACF}"/>
          </ac:grpSpMkLst>
        </pc:grpChg>
        <pc:grpChg chg="mod">
          <ac:chgData name="Ad Gerrits" userId="dea84a69e24d5d19" providerId="LiveId" clId="{EA6CBA24-82E5-4D65-AB67-EE8A05A6A5AE}" dt="2023-08-22T07:45:50.440" v="239" actId="1076"/>
          <ac:grpSpMkLst>
            <pc:docMk/>
            <pc:sldMk cId="3751348359" sldId="276"/>
            <ac:grpSpMk id="33" creationId="{465E3065-B81D-4689-B8AB-A1A22A899469}"/>
          </ac:grpSpMkLst>
        </pc:grpChg>
        <pc:grpChg chg="mod">
          <ac:chgData name="Ad Gerrits" userId="dea84a69e24d5d19" providerId="LiveId" clId="{EA6CBA24-82E5-4D65-AB67-EE8A05A6A5AE}" dt="2023-08-22T07:45:50.440" v="239" actId="1076"/>
          <ac:grpSpMkLst>
            <pc:docMk/>
            <pc:sldMk cId="3751348359" sldId="276"/>
            <ac:grpSpMk id="34" creationId="{61F80B55-D4F1-4971-B3E1-DD8296D759B7}"/>
          </ac:grpSpMkLst>
        </pc:grpChg>
        <pc:grpChg chg="mod">
          <ac:chgData name="Ad Gerrits" userId="dea84a69e24d5d19" providerId="LiveId" clId="{EA6CBA24-82E5-4D65-AB67-EE8A05A6A5AE}" dt="2023-08-22T07:45:50.440" v="239" actId="1076"/>
          <ac:grpSpMkLst>
            <pc:docMk/>
            <pc:sldMk cId="3751348359" sldId="276"/>
            <ac:grpSpMk id="35" creationId="{B692B0A0-D545-43CB-8AF6-F79A285E6EEB}"/>
          </ac:grpSpMkLst>
        </pc:grpChg>
        <pc:grpChg chg="mod">
          <ac:chgData name="Ad Gerrits" userId="dea84a69e24d5d19" providerId="LiveId" clId="{EA6CBA24-82E5-4D65-AB67-EE8A05A6A5AE}" dt="2023-08-22T07:45:50.440" v="239" actId="1076"/>
          <ac:grpSpMkLst>
            <pc:docMk/>
            <pc:sldMk cId="3751348359" sldId="276"/>
            <ac:grpSpMk id="36" creationId="{469A88DE-E960-445B-99D8-A22EB4AFF0A8}"/>
          </ac:grpSpMkLst>
        </pc:grpChg>
        <pc:cxnChg chg="mod">
          <ac:chgData name="Ad Gerrits" userId="dea84a69e24d5d19" providerId="LiveId" clId="{EA6CBA24-82E5-4D65-AB67-EE8A05A6A5AE}" dt="2023-08-22T07:45:50.440" v="239" actId="1076"/>
          <ac:cxnSpMkLst>
            <pc:docMk/>
            <pc:sldMk cId="3751348359" sldId="276"/>
            <ac:cxnSpMk id="38" creationId="{5F160B7E-22BE-D909-0647-130E6E36F778}"/>
          </ac:cxnSpMkLst>
        </pc:cxnChg>
      </pc:sldChg>
      <pc:sldChg chg="addSp delSp modSp mod modClrScheme chgLayout">
        <pc:chgData name="Ad Gerrits" userId="dea84a69e24d5d19" providerId="LiveId" clId="{EA6CBA24-82E5-4D65-AB67-EE8A05A6A5AE}" dt="2023-08-23T09:38:31.752" v="3241" actId="478"/>
        <pc:sldMkLst>
          <pc:docMk/>
          <pc:sldMk cId="2251774890" sldId="298"/>
        </pc:sldMkLst>
        <pc:spChg chg="add mod ord">
          <ac:chgData name="Ad Gerrits" userId="dea84a69e24d5d19" providerId="LiveId" clId="{EA6CBA24-82E5-4D65-AB67-EE8A05A6A5AE}" dt="2023-08-22T08:06:38.346" v="548" actId="27636"/>
          <ac:spMkLst>
            <pc:docMk/>
            <pc:sldMk cId="2251774890" sldId="298"/>
            <ac:spMk id="4" creationId="{AA01996A-8042-621A-3465-A737793E0F8F}"/>
          </ac:spMkLst>
        </pc:spChg>
        <pc:spChg chg="del">
          <ac:chgData name="Ad Gerrits" userId="dea84a69e24d5d19" providerId="LiveId" clId="{EA6CBA24-82E5-4D65-AB67-EE8A05A6A5AE}" dt="2023-08-23T09:38:26.051" v="3238" actId="478"/>
          <ac:spMkLst>
            <pc:docMk/>
            <pc:sldMk cId="2251774890" sldId="298"/>
            <ac:spMk id="26" creationId="{83347B23-20A8-4785-935B-D82BF4574534}"/>
          </ac:spMkLst>
        </pc:spChg>
        <pc:spChg chg="del">
          <ac:chgData name="Ad Gerrits" userId="dea84a69e24d5d19" providerId="LiveId" clId="{EA6CBA24-82E5-4D65-AB67-EE8A05A6A5AE}" dt="2023-08-23T09:38:31.752" v="3241" actId="478"/>
          <ac:spMkLst>
            <pc:docMk/>
            <pc:sldMk cId="2251774890" sldId="298"/>
            <ac:spMk id="27" creationId="{E9AE5539-4AF9-47E4-80A0-A0C2AFF18F94}"/>
          </ac:spMkLst>
        </pc:spChg>
        <pc:spChg chg="del mod">
          <ac:chgData name="Ad Gerrits" userId="dea84a69e24d5d19" providerId="LiveId" clId="{EA6CBA24-82E5-4D65-AB67-EE8A05A6A5AE}" dt="2023-08-22T08:06:35.016" v="544" actId="478"/>
          <ac:spMkLst>
            <pc:docMk/>
            <pc:sldMk cId="2251774890" sldId="298"/>
            <ac:spMk id="46" creationId="{6773FAD3-BAE7-4992-8A5B-05ACB5FF38F5}"/>
          </ac:spMkLst>
        </pc:spChg>
        <pc:grpChg chg="add del">
          <ac:chgData name="Ad Gerrits" userId="dea84a69e24d5d19" providerId="LiveId" clId="{EA6CBA24-82E5-4D65-AB67-EE8A05A6A5AE}" dt="2023-08-23T09:38:29.036" v="3240" actId="478"/>
          <ac:grpSpMkLst>
            <pc:docMk/>
            <pc:sldMk cId="2251774890" sldId="298"/>
            <ac:grpSpMk id="8" creationId="{9A6EF257-76FA-FF42-979B-271080DDB598}"/>
          </ac:grpSpMkLst>
        </pc:grpChg>
      </pc:sldChg>
      <pc:sldChg chg="delSp modSp mod delAnim modAnim">
        <pc:chgData name="Ad Gerrits" userId="dea84a69e24d5d19" providerId="LiveId" clId="{EA6CBA24-82E5-4D65-AB67-EE8A05A6A5AE}" dt="2023-08-23T09:30:41.282" v="3232"/>
        <pc:sldMkLst>
          <pc:docMk/>
          <pc:sldMk cId="3461155519" sldId="299"/>
        </pc:sldMkLst>
        <pc:spChg chg="mod">
          <ac:chgData name="Ad Gerrits" userId="dea84a69e24d5d19" providerId="LiveId" clId="{EA6CBA24-82E5-4D65-AB67-EE8A05A6A5AE}" dt="2023-08-22T07:51:07.730" v="309" actId="20577"/>
          <ac:spMkLst>
            <pc:docMk/>
            <pc:sldMk cId="3461155519" sldId="299"/>
            <ac:spMk id="4" creationId="{4B6F7E59-06C3-4A6B-8038-68F2B016D989}"/>
          </ac:spMkLst>
        </pc:spChg>
        <pc:spChg chg="mod">
          <ac:chgData name="Ad Gerrits" userId="dea84a69e24d5d19" providerId="LiveId" clId="{EA6CBA24-82E5-4D65-AB67-EE8A05A6A5AE}" dt="2023-08-22T07:45:17.887" v="236" actId="14100"/>
          <ac:spMkLst>
            <pc:docMk/>
            <pc:sldMk cId="3461155519" sldId="299"/>
            <ac:spMk id="5" creationId="{528EBBC5-5DFE-4958-886C-49EAEFF09BEE}"/>
          </ac:spMkLst>
        </pc:spChg>
        <pc:cxnChg chg="del">
          <ac:chgData name="Ad Gerrits" userId="dea84a69e24d5d19" providerId="LiveId" clId="{EA6CBA24-82E5-4D65-AB67-EE8A05A6A5AE}" dt="2023-08-22T07:43:09.204" v="208" actId="478"/>
          <ac:cxnSpMkLst>
            <pc:docMk/>
            <pc:sldMk cId="3461155519" sldId="299"/>
            <ac:cxnSpMk id="3" creationId="{4007C1F5-8F44-5174-56E5-4FBD2C6E76CC}"/>
          </ac:cxnSpMkLst>
        </pc:cxnChg>
        <pc:cxnChg chg="del">
          <ac:chgData name="Ad Gerrits" userId="dea84a69e24d5d19" providerId="LiveId" clId="{EA6CBA24-82E5-4D65-AB67-EE8A05A6A5AE}" dt="2023-08-22T07:43:10.137" v="209" actId="478"/>
          <ac:cxnSpMkLst>
            <pc:docMk/>
            <pc:sldMk cId="3461155519" sldId="299"/>
            <ac:cxnSpMk id="6" creationId="{DB270334-CB2F-AC13-3EDA-F799E3C3AB54}"/>
          </ac:cxnSpMkLst>
        </pc:cxnChg>
        <pc:cxnChg chg="del">
          <ac:chgData name="Ad Gerrits" userId="dea84a69e24d5d19" providerId="LiveId" clId="{EA6CBA24-82E5-4D65-AB67-EE8A05A6A5AE}" dt="2023-08-22T07:43:07.088" v="207" actId="478"/>
          <ac:cxnSpMkLst>
            <pc:docMk/>
            <pc:sldMk cId="3461155519" sldId="299"/>
            <ac:cxnSpMk id="8" creationId="{F23C27B9-B594-70C3-F445-DB0C2696A5F3}"/>
          </ac:cxnSpMkLst>
        </pc:cxnChg>
      </pc:sldChg>
      <pc:sldChg chg="delSp modSp mod">
        <pc:chgData name="Ad Gerrits" userId="dea84a69e24d5d19" providerId="LiveId" clId="{EA6CBA24-82E5-4D65-AB67-EE8A05A6A5AE}" dt="2023-08-22T07:34:55.672" v="76" actId="20577"/>
        <pc:sldMkLst>
          <pc:docMk/>
          <pc:sldMk cId="3890790707" sldId="396"/>
        </pc:sldMkLst>
        <pc:spChg chg="mod">
          <ac:chgData name="Ad Gerrits" userId="dea84a69e24d5d19" providerId="LiveId" clId="{EA6CBA24-82E5-4D65-AB67-EE8A05A6A5AE}" dt="2023-08-22T07:34:28.330" v="40" actId="6549"/>
          <ac:spMkLst>
            <pc:docMk/>
            <pc:sldMk cId="3890790707" sldId="396"/>
            <ac:spMk id="2" creationId="{21E6D81C-4863-421D-9747-F029E6F89495}"/>
          </ac:spMkLst>
        </pc:spChg>
        <pc:spChg chg="mod">
          <ac:chgData name="Ad Gerrits" userId="dea84a69e24d5d19" providerId="LiveId" clId="{EA6CBA24-82E5-4D65-AB67-EE8A05A6A5AE}" dt="2023-08-22T07:34:55.672" v="76" actId="20577"/>
          <ac:spMkLst>
            <pc:docMk/>
            <pc:sldMk cId="3890790707" sldId="396"/>
            <ac:spMk id="3" creationId="{E731D272-C428-42F4-90B2-BF60FAB2D7F1}"/>
          </ac:spMkLst>
        </pc:spChg>
        <pc:picChg chg="mod">
          <ac:chgData name="Ad Gerrits" userId="dea84a69e24d5d19" providerId="LiveId" clId="{EA6CBA24-82E5-4D65-AB67-EE8A05A6A5AE}" dt="2023-08-22T07:33:21.075" v="26" actId="1076"/>
          <ac:picMkLst>
            <pc:docMk/>
            <pc:sldMk cId="3890790707" sldId="396"/>
            <ac:picMk id="4" creationId="{FC4AEB50-A70C-8308-ED8A-C2D62C60F3B9}"/>
          </ac:picMkLst>
        </pc:picChg>
        <pc:picChg chg="del">
          <ac:chgData name="Ad Gerrits" userId="dea84a69e24d5d19" providerId="LiveId" clId="{EA6CBA24-82E5-4D65-AB67-EE8A05A6A5AE}" dt="2023-08-22T07:32:52.041" v="23" actId="478"/>
          <ac:picMkLst>
            <pc:docMk/>
            <pc:sldMk cId="3890790707" sldId="396"/>
            <ac:picMk id="5" creationId="{538680C2-5301-7B10-02CF-85B5B85AFBD6}"/>
          </ac:picMkLst>
        </pc:picChg>
        <pc:picChg chg="mod">
          <ac:chgData name="Ad Gerrits" userId="dea84a69e24d5d19" providerId="LiveId" clId="{EA6CBA24-82E5-4D65-AB67-EE8A05A6A5AE}" dt="2023-08-22T07:33:33.796" v="28" actId="1076"/>
          <ac:picMkLst>
            <pc:docMk/>
            <pc:sldMk cId="3890790707" sldId="396"/>
            <ac:picMk id="6" creationId="{E1876357-F2A9-A6F2-54E8-71161A8E09C4}"/>
          </ac:picMkLst>
        </pc:picChg>
        <pc:picChg chg="mod">
          <ac:chgData name="Ad Gerrits" userId="dea84a69e24d5d19" providerId="LiveId" clId="{EA6CBA24-82E5-4D65-AB67-EE8A05A6A5AE}" dt="2023-08-22T07:33:31.276" v="27" actId="1076"/>
          <ac:picMkLst>
            <pc:docMk/>
            <pc:sldMk cId="3890790707" sldId="396"/>
            <ac:picMk id="8" creationId="{F0410FB7-BF10-2456-117D-705835BE092D}"/>
          </ac:picMkLst>
        </pc:picChg>
      </pc:sldChg>
      <pc:sldChg chg="del">
        <pc:chgData name="Ad Gerrits" userId="dea84a69e24d5d19" providerId="LiveId" clId="{EA6CBA24-82E5-4D65-AB67-EE8A05A6A5AE}" dt="2023-08-22T07:38:00.128" v="132" actId="2696"/>
        <pc:sldMkLst>
          <pc:docMk/>
          <pc:sldMk cId="587685446" sldId="595"/>
        </pc:sldMkLst>
      </pc:sldChg>
      <pc:sldChg chg="delSp add mod ord delAnim">
        <pc:chgData name="Ad Gerrits" userId="dea84a69e24d5d19" providerId="LiveId" clId="{EA6CBA24-82E5-4D65-AB67-EE8A05A6A5AE}" dt="2023-08-23T09:31:03.046" v="3235" actId="478"/>
        <pc:sldMkLst>
          <pc:docMk/>
          <pc:sldMk cId="3666877557" sldId="595"/>
        </pc:sldMkLst>
        <pc:spChg chg="del">
          <ac:chgData name="Ad Gerrits" userId="dea84a69e24d5d19" providerId="LiveId" clId="{EA6CBA24-82E5-4D65-AB67-EE8A05A6A5AE}" dt="2023-08-23T09:30:59.260" v="3233" actId="478"/>
          <ac:spMkLst>
            <pc:docMk/>
            <pc:sldMk cId="3666877557" sldId="595"/>
            <ac:spMk id="13" creationId="{894BBA8D-F6DE-1648-A411-D81182076856}"/>
          </ac:spMkLst>
        </pc:spChg>
        <pc:spChg chg="del">
          <ac:chgData name="Ad Gerrits" userId="dea84a69e24d5d19" providerId="LiveId" clId="{EA6CBA24-82E5-4D65-AB67-EE8A05A6A5AE}" dt="2023-08-23T09:31:03.046" v="3235" actId="478"/>
          <ac:spMkLst>
            <pc:docMk/>
            <pc:sldMk cId="3666877557" sldId="595"/>
            <ac:spMk id="14" creationId="{E23B7A5D-CB20-4A41-B828-E1975DDCADC6}"/>
          </ac:spMkLst>
        </pc:spChg>
        <pc:spChg chg="del">
          <ac:chgData name="Ad Gerrits" userId="dea84a69e24d5d19" providerId="LiveId" clId="{EA6CBA24-82E5-4D65-AB67-EE8A05A6A5AE}" dt="2023-08-23T09:31:00.532" v="3234" actId="478"/>
          <ac:spMkLst>
            <pc:docMk/>
            <pc:sldMk cId="3666877557" sldId="595"/>
            <ac:spMk id="16" creationId="{7DE4CCF2-2204-3C43-BCAC-0369332DA8AC}"/>
          </ac:spMkLst>
        </pc:spChg>
      </pc:sldChg>
      <pc:sldChg chg="addSp delSp modSp mod modClrScheme delAnim chgLayout">
        <pc:chgData name="Ad Gerrits" userId="dea84a69e24d5d19" providerId="LiveId" clId="{EA6CBA24-82E5-4D65-AB67-EE8A05A6A5AE}" dt="2023-08-23T09:37:57.829" v="3237" actId="478"/>
        <pc:sldMkLst>
          <pc:docMk/>
          <pc:sldMk cId="4136813365" sldId="596"/>
        </pc:sldMkLst>
        <pc:spChg chg="del mod">
          <ac:chgData name="Ad Gerrits" userId="dea84a69e24d5d19" providerId="LiveId" clId="{EA6CBA24-82E5-4D65-AB67-EE8A05A6A5AE}" dt="2023-08-22T07:47:48.390" v="271" actId="478"/>
          <ac:spMkLst>
            <pc:docMk/>
            <pc:sldMk cId="4136813365" sldId="596"/>
            <ac:spMk id="2" creationId="{25056AEC-51DC-DAC4-6EAF-3183C720D67B}"/>
          </ac:spMkLst>
        </pc:spChg>
        <pc:spChg chg="add mod ord">
          <ac:chgData name="Ad Gerrits" userId="dea84a69e24d5d19" providerId="LiveId" clId="{EA6CBA24-82E5-4D65-AB67-EE8A05A6A5AE}" dt="2023-08-22T07:51:37.065" v="361" actId="20577"/>
          <ac:spMkLst>
            <pc:docMk/>
            <pc:sldMk cId="4136813365" sldId="596"/>
            <ac:spMk id="3" creationId="{9030CF05-77A3-A49B-98AF-F833DEB2342F}"/>
          </ac:spMkLst>
        </pc:spChg>
        <pc:spChg chg="del">
          <ac:chgData name="Ad Gerrits" userId="dea84a69e24d5d19" providerId="LiveId" clId="{EA6CBA24-82E5-4D65-AB67-EE8A05A6A5AE}" dt="2023-08-22T07:46:40.433" v="243" actId="478"/>
          <ac:spMkLst>
            <pc:docMk/>
            <pc:sldMk cId="4136813365" sldId="596"/>
            <ac:spMk id="25" creationId="{F216240B-CF23-A240-88A8-178F496506DC}"/>
          </ac:spMkLst>
        </pc:spChg>
        <pc:spChg chg="del mod">
          <ac:chgData name="Ad Gerrits" userId="dea84a69e24d5d19" providerId="LiveId" clId="{EA6CBA24-82E5-4D65-AB67-EE8A05A6A5AE}" dt="2023-08-23T09:37:57.829" v="3237" actId="478"/>
          <ac:spMkLst>
            <pc:docMk/>
            <pc:sldMk cId="4136813365" sldId="596"/>
            <ac:spMk id="40" creationId="{01C3F3A8-E26B-DA43-AAA5-4F6B60701C0C}"/>
          </ac:spMkLst>
        </pc:spChg>
        <pc:spChg chg="del">
          <ac:chgData name="Ad Gerrits" userId="dea84a69e24d5d19" providerId="LiveId" clId="{EA6CBA24-82E5-4D65-AB67-EE8A05A6A5AE}" dt="2023-08-22T07:46:59.334" v="245" actId="478"/>
          <ac:spMkLst>
            <pc:docMk/>
            <pc:sldMk cId="4136813365" sldId="596"/>
            <ac:spMk id="46" creationId="{1C94BF76-6301-454E-ABB4-FAC5C8FBF22F}"/>
          </ac:spMkLst>
        </pc:spChg>
        <pc:spChg chg="del mod">
          <ac:chgData name="Ad Gerrits" userId="dea84a69e24d5d19" providerId="LiveId" clId="{EA6CBA24-82E5-4D65-AB67-EE8A05A6A5AE}" dt="2023-08-22T07:47:04.285" v="246" actId="478"/>
          <ac:spMkLst>
            <pc:docMk/>
            <pc:sldMk cId="4136813365" sldId="596"/>
            <ac:spMk id="47" creationId="{E9CB5291-A598-624C-B936-260A3AB58742}"/>
          </ac:spMkLst>
        </pc:spChg>
        <pc:grpChg chg="mod">
          <ac:chgData name="Ad Gerrits" userId="dea84a69e24d5d19" providerId="LiveId" clId="{EA6CBA24-82E5-4D65-AB67-EE8A05A6A5AE}" dt="2023-08-22T07:46:54.132" v="244" actId="1076"/>
          <ac:grpSpMkLst>
            <pc:docMk/>
            <pc:sldMk cId="4136813365" sldId="596"/>
            <ac:grpSpMk id="39" creationId="{E1BFDEA7-68D0-F142-BF00-23F41AACFF6C}"/>
          </ac:grpSpMkLst>
        </pc:grpChg>
        <pc:grpChg chg="mod">
          <ac:chgData name="Ad Gerrits" userId="dea84a69e24d5d19" providerId="LiveId" clId="{EA6CBA24-82E5-4D65-AB67-EE8A05A6A5AE}" dt="2023-08-22T07:46:54.132" v="244" actId="1076"/>
          <ac:grpSpMkLst>
            <pc:docMk/>
            <pc:sldMk cId="4136813365" sldId="596"/>
            <ac:grpSpMk id="41" creationId="{95D55BD6-264F-2D4D-9E4B-C3A96CFCD800}"/>
          </ac:grpSpMkLst>
        </pc:grpChg>
        <pc:grpChg chg="mod">
          <ac:chgData name="Ad Gerrits" userId="dea84a69e24d5d19" providerId="LiveId" clId="{EA6CBA24-82E5-4D65-AB67-EE8A05A6A5AE}" dt="2023-08-22T07:46:54.132" v="244" actId="1076"/>
          <ac:grpSpMkLst>
            <pc:docMk/>
            <pc:sldMk cId="4136813365" sldId="596"/>
            <ac:grpSpMk id="42" creationId="{DB7B4290-AD7C-7241-BCED-A1E173A3C802}"/>
          </ac:grpSpMkLst>
        </pc:grpChg>
        <pc:grpChg chg="mod">
          <ac:chgData name="Ad Gerrits" userId="dea84a69e24d5d19" providerId="LiveId" clId="{EA6CBA24-82E5-4D65-AB67-EE8A05A6A5AE}" dt="2023-08-22T07:46:54.132" v="244" actId="1076"/>
          <ac:grpSpMkLst>
            <pc:docMk/>
            <pc:sldMk cId="4136813365" sldId="596"/>
            <ac:grpSpMk id="43" creationId="{34B5CAD7-306C-764D-883D-178EAC8668DA}"/>
          </ac:grpSpMkLst>
        </pc:grpChg>
        <pc:grpChg chg="mod">
          <ac:chgData name="Ad Gerrits" userId="dea84a69e24d5d19" providerId="LiveId" clId="{EA6CBA24-82E5-4D65-AB67-EE8A05A6A5AE}" dt="2023-08-22T07:46:54.132" v="244" actId="1076"/>
          <ac:grpSpMkLst>
            <pc:docMk/>
            <pc:sldMk cId="4136813365" sldId="596"/>
            <ac:grpSpMk id="44" creationId="{5258FF0F-9813-F440-B950-3A04AFB6A96D}"/>
          </ac:grpSpMkLst>
        </pc:grpChg>
        <pc:grpChg chg="mod">
          <ac:chgData name="Ad Gerrits" userId="dea84a69e24d5d19" providerId="LiveId" clId="{EA6CBA24-82E5-4D65-AB67-EE8A05A6A5AE}" dt="2023-08-22T07:46:54.132" v="244" actId="1076"/>
          <ac:grpSpMkLst>
            <pc:docMk/>
            <pc:sldMk cId="4136813365" sldId="596"/>
            <ac:grpSpMk id="45" creationId="{B25CB4E9-7937-7D41-B23F-A6D77FBB2BD5}"/>
          </ac:grpSpMkLst>
        </pc:grpChg>
        <pc:picChg chg="del">
          <ac:chgData name="Ad Gerrits" userId="dea84a69e24d5d19" providerId="LiveId" clId="{EA6CBA24-82E5-4D65-AB67-EE8A05A6A5AE}" dt="2023-08-22T07:46:38.101" v="242" actId="478"/>
          <ac:picMkLst>
            <pc:docMk/>
            <pc:sldMk cId="4136813365" sldId="596"/>
            <ac:picMk id="24" creationId="{AF35AB35-CC0E-1C4C-AA55-B643431E8673}"/>
          </ac:picMkLst>
        </pc:picChg>
      </pc:sldChg>
      <pc:sldChg chg="delSp modSp mod delAnim modAnim">
        <pc:chgData name="Ad Gerrits" userId="dea84a69e24d5d19" providerId="LiveId" clId="{EA6CBA24-82E5-4D65-AB67-EE8A05A6A5AE}" dt="2023-08-23T09:26:59.597" v="3178" actId="20577"/>
        <pc:sldMkLst>
          <pc:docMk/>
          <pc:sldMk cId="2369429604" sldId="607"/>
        </pc:sldMkLst>
        <pc:spChg chg="del">
          <ac:chgData name="Ad Gerrits" userId="dea84a69e24d5d19" providerId="LiveId" clId="{EA6CBA24-82E5-4D65-AB67-EE8A05A6A5AE}" dt="2023-08-23T09:17:12.596" v="3121" actId="478"/>
          <ac:spMkLst>
            <pc:docMk/>
            <pc:sldMk cId="2369429604" sldId="607"/>
            <ac:spMk id="3" creationId="{0AD9ABAB-7029-BF43-9538-4F2E2F04F68D}"/>
          </ac:spMkLst>
        </pc:spChg>
        <pc:spChg chg="mod">
          <ac:chgData name="Ad Gerrits" userId="dea84a69e24d5d19" providerId="LiveId" clId="{EA6CBA24-82E5-4D65-AB67-EE8A05A6A5AE}" dt="2023-08-23T09:26:59.597" v="3178" actId="20577"/>
          <ac:spMkLst>
            <pc:docMk/>
            <pc:sldMk cId="2369429604" sldId="607"/>
            <ac:spMk id="46" creationId="{1C94BF76-6301-454E-ABB4-FAC5C8FBF22F}"/>
          </ac:spMkLst>
        </pc:spChg>
      </pc:sldChg>
      <pc:sldChg chg="del">
        <pc:chgData name="Ad Gerrits" userId="dea84a69e24d5d19" providerId="LiveId" clId="{EA6CBA24-82E5-4D65-AB67-EE8A05A6A5AE}" dt="2023-08-22T07:52:12.484" v="365" actId="2696"/>
        <pc:sldMkLst>
          <pc:docMk/>
          <pc:sldMk cId="83163006" sldId="724"/>
        </pc:sldMkLst>
      </pc:sldChg>
      <pc:sldChg chg="addSp delSp modSp add mod ord addAnim delAnim modAnim">
        <pc:chgData name="Ad Gerrits" userId="dea84a69e24d5d19" providerId="LiveId" clId="{EA6CBA24-82E5-4D65-AB67-EE8A05A6A5AE}" dt="2023-08-23T09:39:55.533" v="3243"/>
        <pc:sldMkLst>
          <pc:docMk/>
          <pc:sldMk cId="3835059605" sldId="724"/>
        </pc:sldMkLst>
        <pc:spChg chg="add del mod">
          <ac:chgData name="Ad Gerrits" userId="dea84a69e24d5d19" providerId="LiveId" clId="{EA6CBA24-82E5-4D65-AB67-EE8A05A6A5AE}" dt="2023-08-22T08:12:26.881" v="732" actId="1076"/>
          <ac:spMkLst>
            <pc:docMk/>
            <pc:sldMk cId="3835059605" sldId="724"/>
            <ac:spMk id="2" creationId="{5A1092B1-76B8-BF47-BD30-D9F5C6631962}"/>
          </ac:spMkLst>
        </pc:spChg>
        <pc:spChg chg="del mod">
          <ac:chgData name="Ad Gerrits" userId="dea84a69e24d5d19" providerId="LiveId" clId="{EA6CBA24-82E5-4D65-AB67-EE8A05A6A5AE}" dt="2023-08-22T07:52:59.007" v="377" actId="478"/>
          <ac:spMkLst>
            <pc:docMk/>
            <pc:sldMk cId="3835059605" sldId="724"/>
            <ac:spMk id="3" creationId="{238CE3B5-03C5-C7B0-527E-BF8FB52AACBA}"/>
          </ac:spMkLst>
        </pc:spChg>
        <pc:spChg chg="add del mod">
          <ac:chgData name="Ad Gerrits" userId="dea84a69e24d5d19" providerId="LiveId" clId="{EA6CBA24-82E5-4D65-AB67-EE8A05A6A5AE}" dt="2023-08-22T07:54:52.186" v="495"/>
          <ac:spMkLst>
            <pc:docMk/>
            <pc:sldMk cId="3835059605" sldId="724"/>
            <ac:spMk id="112" creationId="{34EF8DD2-0543-A648-8A23-1C7E9CE98A1B}"/>
          </ac:spMkLst>
        </pc:spChg>
        <pc:spChg chg="add del mod">
          <ac:chgData name="Ad Gerrits" userId="dea84a69e24d5d19" providerId="LiveId" clId="{EA6CBA24-82E5-4D65-AB67-EE8A05A6A5AE}" dt="2023-08-22T07:54:28.721" v="492" actId="122"/>
          <ac:spMkLst>
            <pc:docMk/>
            <pc:sldMk cId="3835059605" sldId="724"/>
            <ac:spMk id="113" creationId="{A78A7166-8EFF-8941-BF50-BB9A4AD0AC8B}"/>
          </ac:spMkLst>
        </pc:spChg>
        <pc:spChg chg="add del mod">
          <ac:chgData name="Ad Gerrits" userId="dea84a69e24d5d19" providerId="LiveId" clId="{EA6CBA24-82E5-4D65-AB67-EE8A05A6A5AE}" dt="2023-08-22T07:54:52.186" v="495"/>
          <ac:spMkLst>
            <pc:docMk/>
            <pc:sldMk cId="3835059605" sldId="724"/>
            <ac:spMk id="114" creationId="{BFF7E371-8B85-FF42-8D84-A1237FF7CA5B}"/>
          </ac:spMkLst>
        </pc:spChg>
        <pc:spChg chg="add mod">
          <ac:chgData name="Ad Gerrits" userId="dea84a69e24d5d19" providerId="LiveId" clId="{EA6CBA24-82E5-4D65-AB67-EE8A05A6A5AE}" dt="2023-08-22T07:53:25.820" v="448" actId="1076"/>
          <ac:spMkLst>
            <pc:docMk/>
            <pc:sldMk cId="3835059605" sldId="724"/>
            <ac:spMk id="115" creationId="{1E6B59B7-E341-003A-D973-74AFFBEC9BE1}"/>
          </ac:spMkLst>
        </pc:spChg>
        <pc:spChg chg="add mod">
          <ac:chgData name="Ad Gerrits" userId="dea84a69e24d5d19" providerId="LiveId" clId="{EA6CBA24-82E5-4D65-AB67-EE8A05A6A5AE}" dt="2023-08-22T08:15:52.539" v="751" actId="14100"/>
          <ac:spMkLst>
            <pc:docMk/>
            <pc:sldMk cId="3835059605" sldId="724"/>
            <ac:spMk id="116" creationId="{77E1208C-653F-A742-A2C0-A5DA92C2316D}"/>
          </ac:spMkLst>
        </pc:spChg>
        <pc:spChg chg="add del mod">
          <ac:chgData name="Ad Gerrits" userId="dea84a69e24d5d19" providerId="LiveId" clId="{EA6CBA24-82E5-4D65-AB67-EE8A05A6A5AE}" dt="2023-08-22T08:11:22.423" v="703" actId="478"/>
          <ac:spMkLst>
            <pc:docMk/>
            <pc:sldMk cId="3835059605" sldId="724"/>
            <ac:spMk id="118" creationId="{DB317F75-F71D-43FD-A7BA-C5F549E92C28}"/>
          </ac:spMkLst>
        </pc:spChg>
        <pc:spChg chg="add mod">
          <ac:chgData name="Ad Gerrits" userId="dea84a69e24d5d19" providerId="LiveId" clId="{EA6CBA24-82E5-4D65-AB67-EE8A05A6A5AE}" dt="2023-08-22T08:12:22.936" v="730" actId="1076"/>
          <ac:spMkLst>
            <pc:docMk/>
            <pc:sldMk cId="3835059605" sldId="724"/>
            <ac:spMk id="119" creationId="{1A389652-0B41-A00F-58C3-54FFA9F2A7F7}"/>
          </ac:spMkLst>
        </pc:spChg>
        <pc:spChg chg="add mod">
          <ac:chgData name="Ad Gerrits" userId="dea84a69e24d5d19" providerId="LiveId" clId="{EA6CBA24-82E5-4D65-AB67-EE8A05A6A5AE}" dt="2023-08-22T08:13:39.054" v="741" actId="1076"/>
          <ac:spMkLst>
            <pc:docMk/>
            <pc:sldMk cId="3835059605" sldId="724"/>
            <ac:spMk id="120" creationId="{22F76870-E82A-0F95-EF73-9A56D332C0CB}"/>
          </ac:spMkLst>
        </pc:spChg>
        <pc:spChg chg="add mod">
          <ac:chgData name="Ad Gerrits" userId="dea84a69e24d5d19" providerId="LiveId" clId="{EA6CBA24-82E5-4D65-AB67-EE8A05A6A5AE}" dt="2023-08-22T08:12:17.439" v="729" actId="1076"/>
          <ac:spMkLst>
            <pc:docMk/>
            <pc:sldMk cId="3835059605" sldId="724"/>
            <ac:spMk id="121" creationId="{AD135799-CA13-AC50-FCED-8C68F73E2D4A}"/>
          </ac:spMkLst>
        </pc:spChg>
        <pc:spChg chg="add mod">
          <ac:chgData name="Ad Gerrits" userId="dea84a69e24d5d19" providerId="LiveId" clId="{EA6CBA24-82E5-4D65-AB67-EE8A05A6A5AE}" dt="2023-08-22T08:12:42.062" v="735" actId="1076"/>
          <ac:spMkLst>
            <pc:docMk/>
            <pc:sldMk cId="3835059605" sldId="724"/>
            <ac:spMk id="122" creationId="{4F5FDC72-F888-1E36-DE6C-D8B40493776B}"/>
          </ac:spMkLst>
        </pc:spChg>
        <pc:spChg chg="add mod">
          <ac:chgData name="Ad Gerrits" userId="dea84a69e24d5d19" providerId="LiveId" clId="{EA6CBA24-82E5-4D65-AB67-EE8A05A6A5AE}" dt="2023-08-22T08:12:52.195" v="737" actId="1076"/>
          <ac:spMkLst>
            <pc:docMk/>
            <pc:sldMk cId="3835059605" sldId="724"/>
            <ac:spMk id="123" creationId="{096C8B19-5FC7-87E9-64EE-EABE3AB0BA58}"/>
          </ac:spMkLst>
        </pc:spChg>
        <pc:spChg chg="add mod">
          <ac:chgData name="Ad Gerrits" userId="dea84a69e24d5d19" providerId="LiveId" clId="{EA6CBA24-82E5-4D65-AB67-EE8A05A6A5AE}" dt="2023-08-22T08:13:03.513" v="739" actId="1076"/>
          <ac:spMkLst>
            <pc:docMk/>
            <pc:sldMk cId="3835059605" sldId="724"/>
            <ac:spMk id="124" creationId="{FFA9055B-C083-CAEA-AF91-D3DFB3DC7188}"/>
          </ac:spMkLst>
        </pc:spChg>
        <pc:picChg chg="mod">
          <ac:chgData name="Ad Gerrits" userId="dea84a69e24d5d19" providerId="LiveId" clId="{EA6CBA24-82E5-4D65-AB67-EE8A05A6A5AE}" dt="2023-08-22T07:55:21.378" v="502" actId="1076"/>
          <ac:picMkLst>
            <pc:docMk/>
            <pc:sldMk cId="3835059605" sldId="724"/>
            <ac:picMk id="117" creationId="{010D5C3B-2CD0-2849-A04E-F4E6B396776F}"/>
          </ac:picMkLst>
        </pc:picChg>
        <pc:picChg chg="add del mod">
          <ac:chgData name="Ad Gerrits" userId="dea84a69e24d5d19" providerId="LiveId" clId="{EA6CBA24-82E5-4D65-AB67-EE8A05A6A5AE}" dt="2023-08-22T08:15:10.640" v="746" actId="478"/>
          <ac:picMkLst>
            <pc:docMk/>
            <pc:sldMk cId="3835059605" sldId="724"/>
            <ac:picMk id="126" creationId="{1ACB152C-63DC-DFB8-9346-B4D1CDDCCB4F}"/>
          </ac:picMkLst>
        </pc:picChg>
      </pc:sldChg>
      <pc:sldChg chg="delSp modSp mod ord delAnim modAnim">
        <pc:chgData name="Ad Gerrits" userId="dea84a69e24d5d19" providerId="LiveId" clId="{EA6CBA24-82E5-4D65-AB67-EE8A05A6A5AE}" dt="2023-08-22T10:35:16.190" v="1505" actId="20577"/>
        <pc:sldMkLst>
          <pc:docMk/>
          <pc:sldMk cId="4022251025" sldId="770"/>
        </pc:sldMkLst>
        <pc:spChg chg="mod">
          <ac:chgData name="Ad Gerrits" userId="dea84a69e24d5d19" providerId="LiveId" clId="{EA6CBA24-82E5-4D65-AB67-EE8A05A6A5AE}" dt="2023-08-22T10:27:12.319" v="1379" actId="20577"/>
          <ac:spMkLst>
            <pc:docMk/>
            <pc:sldMk cId="4022251025" sldId="770"/>
            <ac:spMk id="2" creationId="{25DCBB00-8585-4A59-A4C1-BA7820EB29A6}"/>
          </ac:spMkLst>
        </pc:spChg>
        <pc:spChg chg="mod">
          <ac:chgData name="Ad Gerrits" userId="dea84a69e24d5d19" providerId="LiveId" clId="{EA6CBA24-82E5-4D65-AB67-EE8A05A6A5AE}" dt="2023-08-22T10:34:05.339" v="1477" actId="20577"/>
          <ac:spMkLst>
            <pc:docMk/>
            <pc:sldMk cId="4022251025" sldId="770"/>
            <ac:spMk id="19" creationId="{3B3A1899-CBF1-4A67-9543-59BCC7DC8E0A}"/>
          </ac:spMkLst>
        </pc:spChg>
        <pc:spChg chg="mod">
          <ac:chgData name="Ad Gerrits" userId="dea84a69e24d5d19" providerId="LiveId" clId="{EA6CBA24-82E5-4D65-AB67-EE8A05A6A5AE}" dt="2023-08-22T10:35:16.190" v="1505" actId="20577"/>
          <ac:spMkLst>
            <pc:docMk/>
            <pc:sldMk cId="4022251025" sldId="770"/>
            <ac:spMk id="43" creationId="{9164C493-F342-F048-B2E9-19530668F841}"/>
          </ac:spMkLst>
        </pc:spChg>
        <pc:spChg chg="mod">
          <ac:chgData name="Ad Gerrits" userId="dea84a69e24d5d19" providerId="LiveId" clId="{EA6CBA24-82E5-4D65-AB67-EE8A05A6A5AE}" dt="2023-08-22T10:34:43.256" v="1483" actId="947"/>
          <ac:spMkLst>
            <pc:docMk/>
            <pc:sldMk cId="4022251025" sldId="770"/>
            <ac:spMk id="46" creationId="{533C9D3B-A19F-6647-96F5-1D4DE7C3DA95}"/>
          </ac:spMkLst>
        </pc:spChg>
        <pc:spChg chg="mod">
          <ac:chgData name="Ad Gerrits" userId="dea84a69e24d5d19" providerId="LiveId" clId="{EA6CBA24-82E5-4D65-AB67-EE8A05A6A5AE}" dt="2023-08-22T10:34:23.566" v="1482" actId="20577"/>
          <ac:spMkLst>
            <pc:docMk/>
            <pc:sldMk cId="4022251025" sldId="770"/>
            <ac:spMk id="51" creationId="{E44A150F-1C25-CF4F-BA52-E8923B9501CF}"/>
          </ac:spMkLst>
        </pc:spChg>
        <pc:picChg chg="del">
          <ac:chgData name="Ad Gerrits" userId="dea84a69e24d5d19" providerId="LiveId" clId="{EA6CBA24-82E5-4D65-AB67-EE8A05A6A5AE}" dt="2023-08-22T10:27:00.114" v="1372" actId="478"/>
          <ac:picMkLst>
            <pc:docMk/>
            <pc:sldMk cId="4022251025" sldId="770"/>
            <ac:picMk id="3" creationId="{1011EDDF-7B7F-08F3-7BCD-4E400420F40B}"/>
          </ac:picMkLst>
        </pc:picChg>
      </pc:sldChg>
      <pc:sldChg chg="del">
        <pc:chgData name="Ad Gerrits" userId="dea84a69e24d5d19" providerId="LiveId" clId="{EA6CBA24-82E5-4D65-AB67-EE8A05A6A5AE}" dt="2023-08-22T10:37:00.082" v="1508" actId="47"/>
        <pc:sldMkLst>
          <pc:docMk/>
          <pc:sldMk cId="3411936221" sldId="776"/>
        </pc:sldMkLst>
      </pc:sldChg>
      <pc:sldChg chg="del">
        <pc:chgData name="Ad Gerrits" userId="dea84a69e24d5d19" providerId="LiveId" clId="{EA6CBA24-82E5-4D65-AB67-EE8A05A6A5AE}" dt="2023-08-22T10:46:50.776" v="1660" actId="47"/>
        <pc:sldMkLst>
          <pc:docMk/>
          <pc:sldMk cId="1715687307" sldId="803"/>
        </pc:sldMkLst>
      </pc:sldChg>
      <pc:sldChg chg="del">
        <pc:chgData name="Ad Gerrits" userId="dea84a69e24d5d19" providerId="LiveId" clId="{EA6CBA24-82E5-4D65-AB67-EE8A05A6A5AE}" dt="2023-08-22T07:46:17.286" v="241" actId="47"/>
        <pc:sldMkLst>
          <pc:docMk/>
          <pc:sldMk cId="2613670641" sldId="804"/>
        </pc:sldMkLst>
      </pc:sldChg>
      <pc:sldChg chg="del">
        <pc:chgData name="Ad Gerrits" userId="dea84a69e24d5d19" providerId="LiveId" clId="{EA6CBA24-82E5-4D65-AB67-EE8A05A6A5AE}" dt="2023-08-22T10:35:52.837" v="1507" actId="47"/>
        <pc:sldMkLst>
          <pc:docMk/>
          <pc:sldMk cId="3818035440" sldId="805"/>
        </pc:sldMkLst>
      </pc:sldChg>
      <pc:sldChg chg="del">
        <pc:chgData name="Ad Gerrits" userId="dea84a69e24d5d19" providerId="LiveId" clId="{EA6CBA24-82E5-4D65-AB67-EE8A05A6A5AE}" dt="2023-08-22T10:46:52.031" v="1661" actId="47"/>
        <pc:sldMkLst>
          <pc:docMk/>
          <pc:sldMk cId="3378929993" sldId="808"/>
        </pc:sldMkLst>
      </pc:sldChg>
      <pc:sldChg chg="del">
        <pc:chgData name="Ad Gerrits" userId="dea84a69e24d5d19" providerId="LiveId" clId="{EA6CBA24-82E5-4D65-AB67-EE8A05A6A5AE}" dt="2023-08-22T10:46:55.114" v="1662" actId="47"/>
        <pc:sldMkLst>
          <pc:docMk/>
          <pc:sldMk cId="3407100774" sldId="810"/>
        </pc:sldMkLst>
      </pc:sldChg>
      <pc:sldChg chg="addSp delSp modSp mod">
        <pc:chgData name="Ad Gerrits" userId="dea84a69e24d5d19" providerId="LiveId" clId="{EA6CBA24-82E5-4D65-AB67-EE8A05A6A5AE}" dt="2023-08-23T09:28:00.806" v="3208" actId="20577"/>
        <pc:sldMkLst>
          <pc:docMk/>
          <pc:sldMk cId="1097880141" sldId="813"/>
        </pc:sldMkLst>
        <pc:spChg chg="mod">
          <ac:chgData name="Ad Gerrits" userId="dea84a69e24d5d19" providerId="LiveId" clId="{EA6CBA24-82E5-4D65-AB67-EE8A05A6A5AE}" dt="2023-08-23T09:22:54.915" v="3133" actId="20577"/>
          <ac:spMkLst>
            <pc:docMk/>
            <pc:sldMk cId="1097880141" sldId="813"/>
            <ac:spMk id="2" creationId="{B0BBEF92-50A7-D775-7EFC-5B176AE0B290}"/>
          </ac:spMkLst>
        </pc:spChg>
        <pc:spChg chg="add del mod">
          <ac:chgData name="Ad Gerrits" userId="dea84a69e24d5d19" providerId="LiveId" clId="{EA6CBA24-82E5-4D65-AB67-EE8A05A6A5AE}" dt="2023-08-22T08:18:45.216" v="845" actId="478"/>
          <ac:spMkLst>
            <pc:docMk/>
            <pc:sldMk cId="1097880141" sldId="813"/>
            <ac:spMk id="3" creationId="{54987AB3-4981-4811-8AF6-7D176AE441F2}"/>
          </ac:spMkLst>
        </pc:spChg>
        <pc:spChg chg="add del mod">
          <ac:chgData name="Ad Gerrits" userId="dea84a69e24d5d19" providerId="LiveId" clId="{EA6CBA24-82E5-4D65-AB67-EE8A05A6A5AE}" dt="2023-08-22T08:18:31.115" v="842" actId="478"/>
          <ac:spMkLst>
            <pc:docMk/>
            <pc:sldMk cId="1097880141" sldId="813"/>
            <ac:spMk id="7" creationId="{CEEF9F6E-83AA-8B89-869E-D30FE7058B3A}"/>
          </ac:spMkLst>
        </pc:spChg>
        <pc:spChg chg="add mod">
          <ac:chgData name="Ad Gerrits" userId="dea84a69e24d5d19" providerId="LiveId" clId="{EA6CBA24-82E5-4D65-AB67-EE8A05A6A5AE}" dt="2023-08-23T09:28:00.806" v="3208" actId="20577"/>
          <ac:spMkLst>
            <pc:docMk/>
            <pc:sldMk cId="1097880141" sldId="813"/>
            <ac:spMk id="9" creationId="{E54489DD-2C22-10C3-1926-6AB8FFCBA9D9}"/>
          </ac:spMkLst>
        </pc:spChg>
        <pc:picChg chg="add del">
          <ac:chgData name="Ad Gerrits" userId="dea84a69e24d5d19" providerId="LiveId" clId="{EA6CBA24-82E5-4D65-AB67-EE8A05A6A5AE}" dt="2023-08-22T08:18:51.943" v="847" actId="478"/>
          <ac:picMkLst>
            <pc:docMk/>
            <pc:sldMk cId="1097880141" sldId="813"/>
            <ac:picMk id="5" creationId="{13119E79-5F73-1E50-19F8-EAE029B2FE43}"/>
          </ac:picMkLst>
        </pc:picChg>
        <pc:picChg chg="del">
          <ac:chgData name="Ad Gerrits" userId="dea84a69e24d5d19" providerId="LiveId" clId="{EA6CBA24-82E5-4D65-AB67-EE8A05A6A5AE}" dt="2023-08-22T07:38:34.798" v="134" actId="478"/>
          <ac:picMkLst>
            <pc:docMk/>
            <pc:sldMk cId="1097880141" sldId="813"/>
            <ac:picMk id="6" creationId="{CD3E0435-7DE3-A53A-5AA7-E371430BC4F3}"/>
          </ac:picMkLst>
        </pc:picChg>
      </pc:sldChg>
      <pc:sldChg chg="del">
        <pc:chgData name="Ad Gerrits" userId="dea84a69e24d5d19" providerId="LiveId" clId="{EA6CBA24-82E5-4D65-AB67-EE8A05A6A5AE}" dt="2023-08-22T07:51:52.689" v="363" actId="47"/>
        <pc:sldMkLst>
          <pc:docMk/>
          <pc:sldMk cId="3055403799" sldId="816"/>
        </pc:sldMkLst>
      </pc:sldChg>
      <pc:sldChg chg="del">
        <pc:chgData name="Ad Gerrits" userId="dea84a69e24d5d19" providerId="LiveId" clId="{EA6CBA24-82E5-4D65-AB67-EE8A05A6A5AE}" dt="2023-08-22T10:35:42.280" v="1506" actId="47"/>
        <pc:sldMkLst>
          <pc:docMk/>
          <pc:sldMk cId="77006600" sldId="818"/>
        </pc:sldMkLst>
      </pc:sldChg>
      <pc:sldChg chg="del">
        <pc:chgData name="Ad Gerrits" userId="dea84a69e24d5d19" providerId="LiveId" clId="{EA6CBA24-82E5-4D65-AB67-EE8A05A6A5AE}" dt="2023-08-22T10:46:58.979" v="1663" actId="47"/>
        <pc:sldMkLst>
          <pc:docMk/>
          <pc:sldMk cId="3324465385" sldId="819"/>
        </pc:sldMkLst>
      </pc:sldChg>
      <pc:sldChg chg="addSp delSp modSp mod delAnim modAnim">
        <pc:chgData name="Ad Gerrits" userId="dea84a69e24d5d19" providerId="LiveId" clId="{EA6CBA24-82E5-4D65-AB67-EE8A05A6A5AE}" dt="2023-08-23T09:41:13.700" v="3246"/>
        <pc:sldMkLst>
          <pc:docMk/>
          <pc:sldMk cId="2508354807" sldId="820"/>
        </pc:sldMkLst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2" creationId="{F6AD8C8E-2FE2-5592-2670-377976BCB3E8}"/>
          </ac:spMkLst>
        </pc:spChg>
        <pc:spChg chg="mod">
          <ac:chgData name="Ad Gerrits" userId="dea84a69e24d5d19" providerId="LiveId" clId="{EA6CBA24-82E5-4D65-AB67-EE8A05A6A5AE}" dt="2023-08-23T09:23:47.945" v="3153" actId="1076"/>
          <ac:spMkLst>
            <pc:docMk/>
            <pc:sldMk cId="2508354807" sldId="820"/>
            <ac:spMk id="3" creationId="{E7323F31-E71B-464B-8538-C68966AFF2F7}"/>
          </ac:spMkLst>
        </pc:spChg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4" creationId="{41A21569-2731-F642-B27C-6AB8EA09388F}"/>
          </ac:spMkLst>
        </pc:spChg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5" creationId="{9D3DCC05-3295-5344-96B4-B6383FED06DD}"/>
          </ac:spMkLst>
        </pc:spChg>
        <pc:spChg chg="mod">
          <ac:chgData name="Ad Gerrits" userId="dea84a69e24d5d19" providerId="LiveId" clId="{EA6CBA24-82E5-4D65-AB67-EE8A05A6A5AE}" dt="2023-08-23T09:23:47.945" v="3153" actId="1076"/>
          <ac:spMkLst>
            <pc:docMk/>
            <pc:sldMk cId="2508354807" sldId="820"/>
            <ac:spMk id="7" creationId="{3201CE66-8B5E-6146-A82F-4FB3DCF05E43}"/>
          </ac:spMkLst>
        </pc:spChg>
        <pc:spChg chg="del">
          <ac:chgData name="Ad Gerrits" userId="dea84a69e24d5d19" providerId="LiveId" clId="{EA6CBA24-82E5-4D65-AB67-EE8A05A6A5AE}" dt="2023-08-22T07:48:53.604" v="276" actId="478"/>
          <ac:spMkLst>
            <pc:docMk/>
            <pc:sldMk cId="2508354807" sldId="820"/>
            <ac:spMk id="8" creationId="{17DB70FB-0D57-A830-E96D-8A8E3E0AEBDC}"/>
          </ac:spMkLst>
        </pc:spChg>
        <pc:spChg chg="mod">
          <ac:chgData name="Ad Gerrits" userId="dea84a69e24d5d19" providerId="LiveId" clId="{EA6CBA24-82E5-4D65-AB67-EE8A05A6A5AE}" dt="2023-08-23T09:23:47.945" v="3153" actId="1076"/>
          <ac:spMkLst>
            <pc:docMk/>
            <pc:sldMk cId="2508354807" sldId="820"/>
            <ac:spMk id="9" creationId="{CBFED6E7-E8D3-3B45-B4FA-BA44CC0C9F7F}"/>
          </ac:spMkLst>
        </pc:spChg>
        <pc:spChg chg="add mod">
          <ac:chgData name="Ad Gerrits" userId="dea84a69e24d5d19" providerId="LiveId" clId="{EA6CBA24-82E5-4D65-AB67-EE8A05A6A5AE}" dt="2023-08-23T09:24:00.055" v="3156" actId="1076"/>
          <ac:spMkLst>
            <pc:docMk/>
            <pc:sldMk cId="2508354807" sldId="820"/>
            <ac:spMk id="10" creationId="{83ED6B63-5914-ECCE-2984-BFD1FAFC4083}"/>
          </ac:spMkLst>
        </pc:spChg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15" creationId="{B9F572E6-E5B2-9141-86CB-326AB396E6E4}"/>
          </ac:spMkLst>
        </pc:spChg>
        <pc:spChg chg="mod">
          <ac:chgData name="Ad Gerrits" userId="dea84a69e24d5d19" providerId="LiveId" clId="{EA6CBA24-82E5-4D65-AB67-EE8A05A6A5AE}" dt="2023-08-23T09:23:47.945" v="3153" actId="1076"/>
          <ac:spMkLst>
            <pc:docMk/>
            <pc:sldMk cId="2508354807" sldId="820"/>
            <ac:spMk id="21" creationId="{DF2EC5A6-79BA-0A45-A41A-AF192A92DF1B}"/>
          </ac:spMkLst>
        </pc:spChg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36" creationId="{7069397F-8A41-214D-A84B-C0B86FD5A3B6}"/>
          </ac:spMkLst>
        </pc:spChg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37" creationId="{A27CBBBD-5212-EF47-9E9D-BA6E4AB4AE1E}"/>
          </ac:spMkLst>
        </pc:spChg>
        <pc:spChg chg="mod">
          <ac:chgData name="Ad Gerrits" userId="dea84a69e24d5d19" providerId="LiveId" clId="{EA6CBA24-82E5-4D65-AB67-EE8A05A6A5AE}" dt="2023-08-23T09:23:47.945" v="3153" actId="1076"/>
          <ac:spMkLst>
            <pc:docMk/>
            <pc:sldMk cId="2508354807" sldId="820"/>
            <ac:spMk id="55" creationId="{79471450-DC9F-8344-A7D5-6782648D7ADF}"/>
          </ac:spMkLst>
        </pc:spChg>
        <pc:spChg chg="mod">
          <ac:chgData name="Ad Gerrits" userId="dea84a69e24d5d19" providerId="LiveId" clId="{EA6CBA24-82E5-4D65-AB67-EE8A05A6A5AE}" dt="2023-08-23T09:23:47.945" v="3153" actId="1076"/>
          <ac:spMkLst>
            <pc:docMk/>
            <pc:sldMk cId="2508354807" sldId="820"/>
            <ac:spMk id="56" creationId="{69E71203-B2D7-F948-9926-499D02159CD0}"/>
          </ac:spMkLst>
        </pc:spChg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57" creationId="{D1C0F2C1-DE7F-B549-805C-71BCA6292598}"/>
          </ac:spMkLst>
        </pc:spChg>
        <pc:spChg chg="del">
          <ac:chgData name="Ad Gerrits" userId="dea84a69e24d5d19" providerId="LiveId" clId="{EA6CBA24-82E5-4D65-AB67-EE8A05A6A5AE}" dt="2023-08-22T07:50:12.549" v="282" actId="478"/>
          <ac:spMkLst>
            <pc:docMk/>
            <pc:sldMk cId="2508354807" sldId="820"/>
            <ac:spMk id="58" creationId="{0C5A05B1-7075-214C-9C31-264F71AA0CE5}"/>
          </ac:spMkLst>
        </pc:spChg>
        <pc:spChg chg="mod">
          <ac:chgData name="Ad Gerrits" userId="dea84a69e24d5d19" providerId="LiveId" clId="{EA6CBA24-82E5-4D65-AB67-EE8A05A6A5AE}" dt="2023-08-23T09:23:47.945" v="3153" actId="1076"/>
          <ac:spMkLst>
            <pc:docMk/>
            <pc:sldMk cId="2508354807" sldId="820"/>
            <ac:spMk id="59" creationId="{DEA85213-F3A7-3D49-93F8-F2972769F120}"/>
          </ac:spMkLst>
        </pc:spChg>
        <pc:spChg chg="mod">
          <ac:chgData name="Ad Gerrits" userId="dea84a69e24d5d19" providerId="LiveId" clId="{EA6CBA24-82E5-4D65-AB67-EE8A05A6A5AE}" dt="2023-08-23T09:23:47.945" v="3153" actId="1076"/>
          <ac:spMkLst>
            <pc:docMk/>
            <pc:sldMk cId="2508354807" sldId="820"/>
            <ac:spMk id="60" creationId="{67160DF9-BFD5-2E48-A938-F895A85FB1ED}"/>
          </ac:spMkLst>
        </pc:spChg>
        <pc:spChg chg="mod">
          <ac:chgData name="Ad Gerrits" userId="dea84a69e24d5d19" providerId="LiveId" clId="{EA6CBA24-82E5-4D65-AB67-EE8A05A6A5AE}" dt="2023-08-22T07:50:58.808" v="294" actId="6549"/>
          <ac:spMkLst>
            <pc:docMk/>
            <pc:sldMk cId="2508354807" sldId="820"/>
            <ac:spMk id="69" creationId="{B50CF372-435C-484E-B86C-E9A721BBB11F}"/>
          </ac:spMkLst>
        </pc:spChg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72" creationId="{C7BFB718-FC01-3046-357C-02D16540F6D7}"/>
          </ac:spMkLst>
        </pc:spChg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92" creationId="{0E17BB56-13E3-6569-40EB-A26D530AE00F}"/>
          </ac:spMkLst>
        </pc:spChg>
        <pc:spChg chg="mod">
          <ac:chgData name="Ad Gerrits" userId="dea84a69e24d5d19" providerId="LiveId" clId="{EA6CBA24-82E5-4D65-AB67-EE8A05A6A5AE}" dt="2023-08-23T09:41:07.601" v="3244" actId="164"/>
          <ac:spMkLst>
            <pc:docMk/>
            <pc:sldMk cId="2508354807" sldId="820"/>
            <ac:spMk id="94" creationId="{D135BA9F-296B-585C-127A-1A756F495104}"/>
          </ac:spMkLst>
        </pc:spChg>
        <pc:grpChg chg="add mod">
          <ac:chgData name="Ad Gerrits" userId="dea84a69e24d5d19" providerId="LiveId" clId="{EA6CBA24-82E5-4D65-AB67-EE8A05A6A5AE}" dt="2023-08-23T09:41:07.601" v="3244" actId="164"/>
          <ac:grpSpMkLst>
            <pc:docMk/>
            <pc:sldMk cId="2508354807" sldId="820"/>
            <ac:grpSpMk id="6" creationId="{26918328-2C1D-82D5-728B-CCB04962FEF1}"/>
          </ac:grpSpMkLst>
        </pc:grpChg>
        <pc:grpChg chg="add mod">
          <ac:chgData name="Ad Gerrits" userId="dea84a69e24d5d19" providerId="LiveId" clId="{EA6CBA24-82E5-4D65-AB67-EE8A05A6A5AE}" dt="2023-08-23T09:24:03.892" v="3157" actId="1076"/>
          <ac:grpSpMkLst>
            <pc:docMk/>
            <pc:sldMk cId="2508354807" sldId="820"/>
            <ac:grpSpMk id="16" creationId="{4DE7ECFD-EDC2-61CC-2C33-2FDFC446CCCC}"/>
          </ac:grpSpMkLst>
        </pc:grpChg>
        <pc:picChg chg="del">
          <ac:chgData name="Ad Gerrits" userId="dea84a69e24d5d19" providerId="LiveId" clId="{EA6CBA24-82E5-4D65-AB67-EE8A05A6A5AE}" dt="2023-08-22T07:49:57.746" v="281" actId="478"/>
          <ac:picMkLst>
            <pc:docMk/>
            <pc:sldMk cId="2508354807" sldId="820"/>
            <ac:picMk id="6" creationId="{685DD804-044B-A604-3417-71A8AE86821B}"/>
          </ac:picMkLst>
        </pc:picChg>
        <pc:picChg chg="del">
          <ac:chgData name="Ad Gerrits" userId="dea84a69e24d5d19" providerId="LiveId" clId="{EA6CBA24-82E5-4D65-AB67-EE8A05A6A5AE}" dt="2023-08-22T07:49:57.746" v="281" actId="478"/>
          <ac:picMkLst>
            <pc:docMk/>
            <pc:sldMk cId="2508354807" sldId="820"/>
            <ac:picMk id="43" creationId="{23A26289-BA19-384E-BF95-08D8BFCFA11E}"/>
          </ac:picMkLst>
        </pc:picChg>
        <pc:picChg chg="del">
          <ac:chgData name="Ad Gerrits" userId="dea84a69e24d5d19" providerId="LiveId" clId="{EA6CBA24-82E5-4D65-AB67-EE8A05A6A5AE}" dt="2023-08-22T07:49:57.746" v="281" actId="478"/>
          <ac:picMkLst>
            <pc:docMk/>
            <pc:sldMk cId="2508354807" sldId="820"/>
            <ac:picMk id="44" creationId="{42BE0C7E-2CF1-DE47-A5B4-AB447319D8E8}"/>
          </ac:picMkLst>
        </pc:picChg>
        <pc:picChg chg="del">
          <ac:chgData name="Ad Gerrits" userId="dea84a69e24d5d19" providerId="LiveId" clId="{EA6CBA24-82E5-4D65-AB67-EE8A05A6A5AE}" dt="2023-08-22T07:49:57.746" v="281" actId="478"/>
          <ac:picMkLst>
            <pc:docMk/>
            <pc:sldMk cId="2508354807" sldId="820"/>
            <ac:picMk id="49" creationId="{9A0861E3-29BA-7841-B024-7ADA610EA352}"/>
          </ac:picMkLst>
        </pc:picChg>
        <pc:picChg chg="del">
          <ac:chgData name="Ad Gerrits" userId="dea84a69e24d5d19" providerId="LiveId" clId="{EA6CBA24-82E5-4D65-AB67-EE8A05A6A5AE}" dt="2023-08-22T07:49:42.262" v="278" actId="478"/>
          <ac:picMkLst>
            <pc:docMk/>
            <pc:sldMk cId="2508354807" sldId="820"/>
            <ac:picMk id="53" creationId="{0D3E3D86-5B8C-414D-907B-E8B538DEB564}"/>
          </ac:picMkLst>
        </pc:picChg>
        <pc:picChg chg="del">
          <ac:chgData name="Ad Gerrits" userId="dea84a69e24d5d19" providerId="LiveId" clId="{EA6CBA24-82E5-4D65-AB67-EE8A05A6A5AE}" dt="2023-08-22T07:49:44.018" v="279" actId="478"/>
          <ac:picMkLst>
            <pc:docMk/>
            <pc:sldMk cId="2508354807" sldId="820"/>
            <ac:picMk id="63" creationId="{18467C9F-58F0-E64C-AF0B-CCB0564E328F}"/>
          </ac:picMkLst>
        </pc:picChg>
        <pc:picChg chg="del">
          <ac:chgData name="Ad Gerrits" userId="dea84a69e24d5d19" providerId="LiveId" clId="{EA6CBA24-82E5-4D65-AB67-EE8A05A6A5AE}" dt="2023-08-22T07:49:41.213" v="277" actId="478"/>
          <ac:picMkLst>
            <pc:docMk/>
            <pc:sldMk cId="2508354807" sldId="820"/>
            <ac:picMk id="64" creationId="{E55D80B6-0F7C-B846-A497-D6B6296A30E0}"/>
          </ac:picMkLst>
        </pc:picChg>
        <pc:picChg chg="del">
          <ac:chgData name="Ad Gerrits" userId="dea84a69e24d5d19" providerId="LiveId" clId="{EA6CBA24-82E5-4D65-AB67-EE8A05A6A5AE}" dt="2023-08-22T07:49:45.184" v="280" actId="478"/>
          <ac:picMkLst>
            <pc:docMk/>
            <pc:sldMk cId="2508354807" sldId="820"/>
            <ac:picMk id="65" creationId="{B3E4573F-E9F8-2644-B083-4F4FE519A2C6}"/>
          </ac:picMkLst>
        </pc:picChg>
        <pc:picChg chg="del">
          <ac:chgData name="Ad Gerrits" userId="dea84a69e24d5d19" providerId="LiveId" clId="{EA6CBA24-82E5-4D65-AB67-EE8A05A6A5AE}" dt="2023-08-22T07:49:57.746" v="281" actId="478"/>
          <ac:picMkLst>
            <pc:docMk/>
            <pc:sldMk cId="2508354807" sldId="820"/>
            <ac:picMk id="91" creationId="{2B36A340-12F4-447C-F6EC-31017391B62D}"/>
          </ac:picMkLst>
        </pc:picChg>
        <pc:picChg chg="del">
          <ac:chgData name="Ad Gerrits" userId="dea84a69e24d5d19" providerId="LiveId" clId="{EA6CBA24-82E5-4D65-AB67-EE8A05A6A5AE}" dt="2023-08-22T07:49:57.746" v="281" actId="478"/>
          <ac:picMkLst>
            <pc:docMk/>
            <pc:sldMk cId="2508354807" sldId="820"/>
            <ac:picMk id="93" creationId="{FEE2C31F-96DB-CCDE-510F-839BEA32940E}"/>
          </ac:picMkLst>
        </pc:picChg>
        <pc:picChg chg="del">
          <ac:chgData name="Ad Gerrits" userId="dea84a69e24d5d19" providerId="LiveId" clId="{EA6CBA24-82E5-4D65-AB67-EE8A05A6A5AE}" dt="2023-08-22T07:49:57.746" v="281" actId="478"/>
          <ac:picMkLst>
            <pc:docMk/>
            <pc:sldMk cId="2508354807" sldId="820"/>
            <ac:picMk id="95" creationId="{84BBBA77-4AC1-7C0F-4117-CF6FB757A9CA}"/>
          </ac:picMkLst>
        </pc:picChg>
        <pc:cxnChg chg="add mod">
          <ac:chgData name="Ad Gerrits" userId="dea84a69e24d5d19" providerId="LiveId" clId="{EA6CBA24-82E5-4D65-AB67-EE8A05A6A5AE}" dt="2023-08-22T07:59:41.415" v="537" actId="164"/>
          <ac:cxnSpMkLst>
            <pc:docMk/>
            <pc:sldMk cId="2508354807" sldId="820"/>
            <ac:cxnSpMk id="12" creationId="{CF6D190F-5727-C2D9-EC0A-8CAD83934FB5}"/>
          </ac:cxnSpMkLst>
        </pc:cxnChg>
        <pc:cxnChg chg="add mod">
          <ac:chgData name="Ad Gerrits" userId="dea84a69e24d5d19" providerId="LiveId" clId="{EA6CBA24-82E5-4D65-AB67-EE8A05A6A5AE}" dt="2023-08-22T07:59:41.415" v="537" actId="164"/>
          <ac:cxnSpMkLst>
            <pc:docMk/>
            <pc:sldMk cId="2508354807" sldId="820"/>
            <ac:cxnSpMk id="14" creationId="{3453D02B-A20B-91B2-58EB-967800809EE0}"/>
          </ac:cxnSpMkLst>
        </pc:cxnChg>
      </pc:sldChg>
      <pc:sldChg chg="new del">
        <pc:chgData name="Ad Gerrits" userId="dea84a69e24d5d19" providerId="LiveId" clId="{EA6CBA24-82E5-4D65-AB67-EE8A05A6A5AE}" dt="2023-08-22T08:19:31.833" v="864" actId="47"/>
        <pc:sldMkLst>
          <pc:docMk/>
          <pc:sldMk cId="1190516999" sldId="821"/>
        </pc:sldMkLst>
      </pc:sldChg>
      <pc:sldChg chg="delSp modSp add del mod delAnim chgLayout">
        <pc:chgData name="Ad Gerrits" userId="dea84a69e24d5d19" providerId="LiveId" clId="{EA6CBA24-82E5-4D65-AB67-EE8A05A6A5AE}" dt="2023-08-22T08:16:12.388" v="752" actId="47"/>
        <pc:sldMkLst>
          <pc:docMk/>
          <pc:sldMk cId="224117510" sldId="822"/>
        </pc:sldMkLst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2" creationId="{5A1092B1-76B8-BF47-BD30-D9F5C6631962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4" creationId="{AAC0E2E1-5F68-A74F-8FD0-8425C7058F05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36" creationId="{8793E01C-592C-D34A-B0AA-B316DB0890EC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43" creationId="{D7DD7009-18B3-BC4D-8745-7F4EAC59A8A0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45" creationId="{1E53185F-C535-D740-8854-992AFE2611AC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47" creationId="{507E6097-1B0B-054E-9758-FB6ADC76379C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49" creationId="{DCD7ABA9-793E-A140-9D51-0A22EAE8E7E7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51" creationId="{7FC4C256-1034-E043-9ACD-E51D8981C9ED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54" creationId="{DD60723D-7EE4-C548-8F31-54B307FA1203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56" creationId="{321B8619-92C5-254F-9964-DCF61D6D2963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58" creationId="{0E6367B7-A794-A046-8D1F-53F6BC048412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59" creationId="{E554114B-D979-F94E-83D0-B4DA9085A017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61" creationId="{B6EEDF27-91C4-E24E-A633-7B4B41E0F811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63" creationId="{8E8AD360-29A8-284B-932A-2F20392F4AC0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64" creationId="{41C667B1-A88E-5243-8103-5022F4AD2EA6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65" creationId="{739E83E0-D815-084B-8ADA-AD07CD624CB6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66" creationId="{0D858407-1BF6-014A-862D-D6B4436E4FB8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67" creationId="{16610164-3F8E-9541-88B5-AC1BB093C2FE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68" creationId="{2BD6B448-EA8D-3C42-B591-2D9C848BBA58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69" creationId="{E42057A2-4176-9C43-93DA-FC99F2C34910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70" creationId="{8E51D852-5D03-9C46-A136-A32C2C37AB83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74" creationId="{52C7127E-0A44-C84C-B3B5-CCE86933FC90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77" creationId="{233CCB8C-A5BB-684B-BD5A-A357750C2713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78" creationId="{F517F511-416C-8D4C-832F-83257EAFA905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80" creationId="{84FB8091-2792-8F41-8D85-FF81BB36AD9B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82" creationId="{626608B9-205A-214A-9960-99582AB6F9E2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83" creationId="{A2F42B5B-F95A-D34D-9C67-6978C75161E6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84" creationId="{C3CCCC63-7E90-0147-8173-AA93A7DC224F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86" creationId="{0489132B-C4AA-4244-9F7B-A0B2E5F4DDFF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87" creationId="{B823C97F-E304-7942-81C4-2AE70B368126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89" creationId="{A464A24B-88C1-B640-927A-DD847CBC2325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90" creationId="{7301F356-1BA1-EF43-8DE3-1B603564732F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92" creationId="{54088B62-4231-EB42-A301-DBE074B7B060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95" creationId="{294FE291-7E93-7C47-8B85-35CB08B5EB5B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98" creationId="{FF726349-B434-E44D-A842-71181A3316C8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03" creationId="{140C9DF0-2793-D741-B901-AA76FBD6DDB7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04" creationId="{51E4160C-E772-8B45-8741-BA56FC0681F7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05" creationId="{9B71474C-60F8-6443-ABAD-495B002B3A85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08" creationId="{9DD4EBA8-E466-0541-99C1-863F3781F4AD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09" creationId="{0D14184D-4168-6949-ACB4-AA9171B4159A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10" creationId="{E29C25DD-1484-F543-A89A-0067FBF3ECA7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11" creationId="{38719B01-E74B-A340-99FC-8276DA6ECDD9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12" creationId="{34EF8DD2-0543-A648-8A23-1C7E9CE98A1B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13" creationId="{A78A7166-8EFF-8941-BF50-BB9A4AD0AC8B}"/>
          </ac:spMkLst>
        </pc:spChg>
        <pc:spChg chg="del">
          <ac:chgData name="Ad Gerrits" userId="dea84a69e24d5d19" providerId="LiveId" clId="{EA6CBA24-82E5-4D65-AB67-EE8A05A6A5AE}" dt="2023-08-22T08:05:58.589" v="540" actId="478"/>
          <ac:spMkLst>
            <pc:docMk/>
            <pc:sldMk cId="224117510" sldId="822"/>
            <ac:spMk id="114" creationId="{BFF7E371-8B85-FF42-8D84-A1237FF7CA5B}"/>
          </ac:spMkLst>
        </pc:spChg>
        <pc:spChg chg="mod ord">
          <ac:chgData name="Ad Gerrits" userId="dea84a69e24d5d19" providerId="LiveId" clId="{EA6CBA24-82E5-4D65-AB67-EE8A05A6A5AE}" dt="2023-08-22T08:06:19.643" v="541" actId="700"/>
          <ac:spMkLst>
            <pc:docMk/>
            <pc:sldMk cId="224117510" sldId="822"/>
            <ac:spMk id="115" creationId="{1E6B59B7-E341-003A-D973-74AFFBEC9BE1}"/>
          </ac:spMkLst>
        </pc:spChg>
        <pc:grpChg chg="del">
          <ac:chgData name="Ad Gerrits" userId="dea84a69e24d5d19" providerId="LiveId" clId="{EA6CBA24-82E5-4D65-AB67-EE8A05A6A5AE}" dt="2023-08-22T08:05:58.589" v="540" actId="478"/>
          <ac:grpSpMkLst>
            <pc:docMk/>
            <pc:sldMk cId="224117510" sldId="822"/>
            <ac:grpSpMk id="6" creationId="{1839840D-EAB0-6B4D-A383-8F2BF204D4D4}"/>
          </ac:grpSpMkLst>
        </pc:grpChg>
        <pc:grpChg chg="del">
          <ac:chgData name="Ad Gerrits" userId="dea84a69e24d5d19" providerId="LiveId" clId="{EA6CBA24-82E5-4D65-AB67-EE8A05A6A5AE}" dt="2023-08-22T08:05:58.589" v="540" actId="478"/>
          <ac:grpSpMkLst>
            <pc:docMk/>
            <pc:sldMk cId="224117510" sldId="822"/>
            <ac:grpSpMk id="37" creationId="{BA6D3FDA-C8A3-F34F-9AA9-76DD96920722}"/>
          </ac:grpSpMkLst>
        </pc:grpChg>
        <pc:picChg chg="del">
          <ac:chgData name="Ad Gerrits" userId="dea84a69e24d5d19" providerId="LiveId" clId="{EA6CBA24-82E5-4D65-AB67-EE8A05A6A5AE}" dt="2023-08-22T08:05:58.589" v="540" actId="478"/>
          <ac:picMkLst>
            <pc:docMk/>
            <pc:sldMk cId="224117510" sldId="822"/>
            <ac:picMk id="117" creationId="{010D5C3B-2CD0-2849-A04E-F4E6B396776F}"/>
          </ac:picMkLst>
        </pc:pic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35" creationId="{E2EDB48A-0CCF-ED49-9773-AB08FE107F8C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44" creationId="{DDE6CED0-4DBF-D64C-908A-F45F54634E2D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46" creationId="{C26D42BB-8A33-CA47-BCED-3E3A7B86F003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48" creationId="{7EAA2121-EF58-AD48-B96C-D768937C29A4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50" creationId="{1AD8F2D1-4C07-BE42-8F35-9C8CE469F445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52" creationId="{6EF603B7-4B09-7041-B828-B8285A8C0F0A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53" creationId="{043F11B2-958E-4E42-A155-2C39CD74CB48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55" creationId="{AC6EBEA5-24D0-574D-BC09-6829533A57DE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57" creationId="{28FE48C2-11F2-F34C-A83B-61B50522C109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60" creationId="{2CBA9DC1-448C-384C-9C3F-9F9199B458E8}"/>
          </ac:cxnSpMkLst>
        </pc:cxnChg>
        <pc:cxnChg chg="del mod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62" creationId="{51DBB83C-F43A-404F-8165-A9ABD6E39462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71" creationId="{1E4C60DD-572C-ED4A-AC52-3EC1E2042631}"/>
          </ac:cxnSpMkLst>
        </pc:cxnChg>
        <pc:cxnChg chg="del mod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72" creationId="{1A9F30F5-9ACF-6E4A-ABD9-07BE1FA5BED8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73" creationId="{F8E1F034-8933-EC48-A759-BEA91CF48718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75" creationId="{01618A6F-0FC5-F44B-8ED3-80DF9436EEFA}"/>
          </ac:cxnSpMkLst>
        </pc:cxnChg>
        <pc:cxnChg chg="del mod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76" creationId="{F72B57BC-2F75-6B4A-82AC-CFEAF0FA5439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79" creationId="{D7C89629-9C6F-414C-BD04-F8F4BDA1DDDB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81" creationId="{763746FB-A117-7543-A039-B760D5A58118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85" creationId="{3FFF5546-67CA-1E44-B68D-285E0F6E8B03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88" creationId="{BA53B79A-3E76-3647-816D-5611C748D7A1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91" creationId="{075905F8-2B06-1A4D-B2B5-D24D2E5D6A14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93" creationId="{36BAA2BD-56C3-834C-99E3-02E770E15705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94" creationId="{43AA0D33-513C-134B-BF09-005D072E84B8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96" creationId="{E27125B2-5330-FE4B-873F-DD55F551C4A5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97" creationId="{203DD9EC-493F-1344-831A-7B3983862E45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99" creationId="{9FE75945-4F28-7D4D-BB2F-BA1DA289ECE7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100" creationId="{0C253992-4C3C-DB48-A708-1ECAB27EB674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101" creationId="{4609D367-0EF1-084D-AB69-323F66269F5E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102" creationId="{01F33576-8EB8-2843-9948-3BC904D4F134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106" creationId="{496CE517-6C91-F74F-8021-DAFEBAF7B44A}"/>
          </ac:cxnSpMkLst>
        </pc:cxnChg>
        <pc:cxnChg chg="del">
          <ac:chgData name="Ad Gerrits" userId="dea84a69e24d5d19" providerId="LiveId" clId="{EA6CBA24-82E5-4D65-AB67-EE8A05A6A5AE}" dt="2023-08-22T08:05:58.589" v="540" actId="478"/>
          <ac:cxnSpMkLst>
            <pc:docMk/>
            <pc:sldMk cId="224117510" sldId="822"/>
            <ac:cxnSpMk id="107" creationId="{7AE2B0AC-8E43-084A-8173-CF88EE8AA17B}"/>
          </ac:cxnSpMkLst>
        </pc:cxnChg>
      </pc:sldChg>
      <pc:sldChg chg="modSp add del mod">
        <pc:chgData name="Ad Gerrits" userId="dea84a69e24d5d19" providerId="LiveId" clId="{EA6CBA24-82E5-4D65-AB67-EE8A05A6A5AE}" dt="2023-08-22T12:33:08.246" v="1702" actId="47"/>
        <pc:sldMkLst>
          <pc:docMk/>
          <pc:sldMk cId="4036388654" sldId="822"/>
        </pc:sldMkLst>
        <pc:spChg chg="mod">
          <ac:chgData name="Ad Gerrits" userId="dea84a69e24d5d19" providerId="LiveId" clId="{EA6CBA24-82E5-4D65-AB67-EE8A05A6A5AE}" dt="2023-08-22T08:19:25.930" v="863" actId="113"/>
          <ac:spMkLst>
            <pc:docMk/>
            <pc:sldMk cId="4036388654" sldId="822"/>
            <ac:spMk id="9" creationId="{E54489DD-2C22-10C3-1926-6AB8FFCBA9D9}"/>
          </ac:spMkLst>
        </pc:spChg>
      </pc:sldChg>
      <pc:sldChg chg="addSp delSp modSp new mod delAnim modAnim">
        <pc:chgData name="Ad Gerrits" userId="dea84a69e24d5d19" providerId="LiveId" clId="{EA6CBA24-82E5-4D65-AB67-EE8A05A6A5AE}" dt="2023-08-23T09:44:24.743" v="3352" actId="20577"/>
        <pc:sldMkLst>
          <pc:docMk/>
          <pc:sldMk cId="1990514442" sldId="823"/>
        </pc:sldMkLst>
        <pc:spChg chg="mod">
          <ac:chgData name="Ad Gerrits" userId="dea84a69e24d5d19" providerId="LiveId" clId="{EA6CBA24-82E5-4D65-AB67-EE8A05A6A5AE}" dt="2023-08-23T09:44:24.743" v="3352" actId="20577"/>
          <ac:spMkLst>
            <pc:docMk/>
            <pc:sldMk cId="1990514442" sldId="823"/>
            <ac:spMk id="2" creationId="{A13E5D26-E79E-A7DD-D65F-9F9B7AA82D71}"/>
          </ac:spMkLst>
        </pc:spChg>
        <pc:spChg chg="del">
          <ac:chgData name="Ad Gerrits" userId="dea84a69e24d5d19" providerId="LiveId" clId="{EA6CBA24-82E5-4D65-AB67-EE8A05A6A5AE}" dt="2023-08-22T09:23:59.163" v="871" actId="22"/>
          <ac:spMkLst>
            <pc:docMk/>
            <pc:sldMk cId="1990514442" sldId="823"/>
            <ac:spMk id="3" creationId="{38BAE0EE-0D75-43BA-A8A9-974615559232}"/>
          </ac:spMkLst>
        </pc:spChg>
        <pc:spChg chg="add del mod">
          <ac:chgData name="Ad Gerrits" userId="dea84a69e24d5d19" providerId="LiveId" clId="{EA6CBA24-82E5-4D65-AB67-EE8A05A6A5AE}" dt="2023-08-22T09:33:01.651" v="1003" actId="22"/>
          <ac:spMkLst>
            <pc:docMk/>
            <pc:sldMk cId="1990514442" sldId="823"/>
            <ac:spMk id="4" creationId="{9F81CDB8-53D7-28D1-7444-63220C28BA81}"/>
          </ac:spMkLst>
        </pc:spChg>
        <pc:spChg chg="add mod">
          <ac:chgData name="Ad Gerrits" userId="dea84a69e24d5d19" providerId="LiveId" clId="{EA6CBA24-82E5-4D65-AB67-EE8A05A6A5AE}" dt="2023-08-22T09:27:25.716" v="902" actId="164"/>
          <ac:spMkLst>
            <pc:docMk/>
            <pc:sldMk cId="1990514442" sldId="823"/>
            <ac:spMk id="6" creationId="{BA787F6C-0F61-9718-8212-AF5A4C50E0D7}"/>
          </ac:spMkLst>
        </pc:spChg>
        <pc:spChg chg="add mod">
          <ac:chgData name="Ad Gerrits" userId="dea84a69e24d5d19" providerId="LiveId" clId="{EA6CBA24-82E5-4D65-AB67-EE8A05A6A5AE}" dt="2023-08-22T09:27:25.716" v="902" actId="164"/>
          <ac:spMkLst>
            <pc:docMk/>
            <pc:sldMk cId="1990514442" sldId="823"/>
            <ac:spMk id="12" creationId="{A484306A-4CEB-158A-6DF9-2F49685960A9}"/>
          </ac:spMkLst>
        </pc:spChg>
        <pc:spChg chg="add del mod">
          <ac:chgData name="Ad Gerrits" userId="dea84a69e24d5d19" providerId="LiveId" clId="{EA6CBA24-82E5-4D65-AB67-EE8A05A6A5AE}" dt="2023-08-22T09:32:58.735" v="1002" actId="478"/>
          <ac:spMkLst>
            <pc:docMk/>
            <pc:sldMk cId="1990514442" sldId="823"/>
            <ac:spMk id="13" creationId="{348DAC82-D4BE-F40E-DD1D-47EE1250C5B1}"/>
          </ac:spMkLst>
        </pc:spChg>
        <pc:spChg chg="add del mod">
          <ac:chgData name="Ad Gerrits" userId="dea84a69e24d5d19" providerId="LiveId" clId="{EA6CBA24-82E5-4D65-AB67-EE8A05A6A5AE}" dt="2023-08-22T09:32:58.735" v="1002" actId="478"/>
          <ac:spMkLst>
            <pc:docMk/>
            <pc:sldMk cId="1990514442" sldId="823"/>
            <ac:spMk id="14" creationId="{7E9578FF-1D05-0716-CEA6-E0A097E4B436}"/>
          </ac:spMkLst>
        </pc:spChg>
        <pc:spChg chg="add del mod">
          <ac:chgData name="Ad Gerrits" userId="dea84a69e24d5d19" providerId="LiveId" clId="{EA6CBA24-82E5-4D65-AB67-EE8A05A6A5AE}" dt="2023-08-22T09:33:40.553" v="1013" actId="478"/>
          <ac:spMkLst>
            <pc:docMk/>
            <pc:sldMk cId="1990514442" sldId="823"/>
            <ac:spMk id="16" creationId="{91575584-9252-83A2-447D-7C5DDF70BFD8}"/>
          </ac:spMkLst>
        </pc:spChg>
        <pc:spChg chg="add mod">
          <ac:chgData name="Ad Gerrits" userId="dea84a69e24d5d19" providerId="LiveId" clId="{EA6CBA24-82E5-4D65-AB67-EE8A05A6A5AE}" dt="2023-08-22T09:29:34.340" v="998" actId="1076"/>
          <ac:spMkLst>
            <pc:docMk/>
            <pc:sldMk cId="1990514442" sldId="823"/>
            <ac:spMk id="17" creationId="{CE9B3289-0E8E-F41F-3972-F85A5CB6F660}"/>
          </ac:spMkLst>
        </pc:spChg>
        <pc:grpChg chg="add del mod">
          <ac:chgData name="Ad Gerrits" userId="dea84a69e24d5d19" providerId="LiveId" clId="{EA6CBA24-82E5-4D65-AB67-EE8A05A6A5AE}" dt="2023-08-22T09:32:58.735" v="1002" actId="478"/>
          <ac:grpSpMkLst>
            <pc:docMk/>
            <pc:sldMk cId="1990514442" sldId="823"/>
            <ac:grpSpMk id="15" creationId="{92372D12-4A1B-3B41-C27F-637A12C1D757}"/>
          </ac:grpSpMkLst>
        </pc:grpChg>
        <pc:picChg chg="add del mod ord">
          <ac:chgData name="Ad Gerrits" userId="dea84a69e24d5d19" providerId="LiveId" clId="{EA6CBA24-82E5-4D65-AB67-EE8A05A6A5AE}" dt="2023-08-22T09:32:58.735" v="1002" actId="478"/>
          <ac:picMkLst>
            <pc:docMk/>
            <pc:sldMk cId="1990514442" sldId="823"/>
            <ac:picMk id="5" creationId="{20E4552E-7D03-A4D1-657B-3E3B8B2843AC}"/>
          </ac:picMkLst>
        </pc:picChg>
        <pc:picChg chg="add del mod ord">
          <ac:chgData name="Ad Gerrits" userId="dea84a69e24d5d19" providerId="LiveId" clId="{EA6CBA24-82E5-4D65-AB67-EE8A05A6A5AE}" dt="2023-08-22T09:33:26.231" v="1008" actId="21"/>
          <ac:picMkLst>
            <pc:docMk/>
            <pc:sldMk cId="1990514442" sldId="823"/>
            <ac:picMk id="10" creationId="{9BB48B88-F86E-5057-FEBE-4DFE8ACC17DD}"/>
          </ac:picMkLst>
        </pc:picChg>
        <pc:picChg chg="add mod">
          <ac:chgData name="Ad Gerrits" userId="dea84a69e24d5d19" providerId="LiveId" clId="{EA6CBA24-82E5-4D65-AB67-EE8A05A6A5AE}" dt="2023-08-22T09:33:35.094" v="1012"/>
          <ac:picMkLst>
            <pc:docMk/>
            <pc:sldMk cId="1990514442" sldId="823"/>
            <ac:picMk id="18" creationId="{1AD1B4BB-6F28-6354-0F73-ADF488A07FE6}"/>
          </ac:picMkLst>
        </pc:picChg>
        <pc:cxnChg chg="add mod">
          <ac:chgData name="Ad Gerrits" userId="dea84a69e24d5d19" providerId="LiveId" clId="{EA6CBA24-82E5-4D65-AB67-EE8A05A6A5AE}" dt="2023-08-22T09:27:25.716" v="902" actId="164"/>
          <ac:cxnSpMkLst>
            <pc:docMk/>
            <pc:sldMk cId="1990514442" sldId="823"/>
            <ac:cxnSpMk id="8" creationId="{B58F9FAF-A97B-8219-DD3D-31D813CD6029}"/>
          </ac:cxnSpMkLst>
        </pc:cxnChg>
        <pc:cxnChg chg="add mod">
          <ac:chgData name="Ad Gerrits" userId="dea84a69e24d5d19" providerId="LiveId" clId="{EA6CBA24-82E5-4D65-AB67-EE8A05A6A5AE}" dt="2023-08-22T09:27:47.789" v="906" actId="14100"/>
          <ac:cxnSpMkLst>
            <pc:docMk/>
            <pc:sldMk cId="1990514442" sldId="823"/>
            <ac:cxnSpMk id="9" creationId="{31821E5A-558E-37AF-D12B-723427CB8CF0}"/>
          </ac:cxnSpMkLst>
        </pc:cxnChg>
      </pc:sldChg>
      <pc:sldChg chg="addSp delSp modSp add mod modAnim">
        <pc:chgData name="Ad Gerrits" userId="dea84a69e24d5d19" providerId="LiveId" clId="{EA6CBA24-82E5-4D65-AB67-EE8A05A6A5AE}" dt="2023-08-23T09:44:43.679" v="3353"/>
        <pc:sldMkLst>
          <pc:docMk/>
          <pc:sldMk cId="2529856963" sldId="824"/>
        </pc:sldMkLst>
        <pc:spChg chg="mod">
          <ac:chgData name="Ad Gerrits" userId="dea84a69e24d5d19" providerId="LiveId" clId="{EA6CBA24-82E5-4D65-AB67-EE8A05A6A5AE}" dt="2023-08-23T09:44:43.679" v="3353"/>
          <ac:spMkLst>
            <pc:docMk/>
            <pc:sldMk cId="2529856963" sldId="824"/>
            <ac:spMk id="2" creationId="{A13E5D26-E79E-A7DD-D65F-9F9B7AA82D71}"/>
          </ac:spMkLst>
        </pc:spChg>
        <pc:spChg chg="add mod">
          <ac:chgData name="Ad Gerrits" userId="dea84a69e24d5d19" providerId="LiveId" clId="{EA6CBA24-82E5-4D65-AB67-EE8A05A6A5AE}" dt="2023-08-22T10:05:42.460" v="1204" actId="1076"/>
          <ac:spMkLst>
            <pc:docMk/>
            <pc:sldMk cId="2529856963" sldId="824"/>
            <ac:spMk id="3" creationId="{9C8A3D52-159E-6BC9-D0A1-1E76E2DD5DC7}"/>
          </ac:spMkLst>
        </pc:spChg>
        <pc:picChg chg="add del mod">
          <ac:chgData name="Ad Gerrits" userId="dea84a69e24d5d19" providerId="LiveId" clId="{EA6CBA24-82E5-4D65-AB67-EE8A05A6A5AE}" dt="2023-08-22T09:33:33.312" v="1011" actId="21"/>
          <ac:picMkLst>
            <pc:docMk/>
            <pc:sldMk cId="2529856963" sldId="824"/>
            <ac:picMk id="3" creationId="{B23462DB-B10A-0761-0E59-6E72CA550787}"/>
          </ac:picMkLst>
        </pc:picChg>
        <pc:picChg chg="add del mod">
          <ac:chgData name="Ad Gerrits" userId="dea84a69e24d5d19" providerId="LiveId" clId="{EA6CBA24-82E5-4D65-AB67-EE8A05A6A5AE}" dt="2023-08-22T09:41:49.947" v="1022" actId="478"/>
          <ac:picMkLst>
            <pc:docMk/>
            <pc:sldMk cId="2529856963" sldId="824"/>
            <ac:picMk id="4" creationId="{522DE555-FF58-1258-C20B-6EB45D716B34}"/>
          </ac:picMkLst>
        </pc:picChg>
      </pc:sldChg>
      <pc:sldChg chg="addSp delSp modSp new del mod ord modClrScheme chgLayout">
        <pc:chgData name="Ad Gerrits" userId="dea84a69e24d5d19" providerId="LiveId" clId="{EA6CBA24-82E5-4D65-AB67-EE8A05A6A5AE}" dt="2023-08-22T12:40:46.600" v="2244" actId="47"/>
        <pc:sldMkLst>
          <pc:docMk/>
          <pc:sldMk cId="977570145" sldId="825"/>
        </pc:sldMkLst>
        <pc:spChg chg="add mod ord">
          <ac:chgData name="Ad Gerrits" userId="dea84a69e24d5d19" providerId="LiveId" clId="{EA6CBA24-82E5-4D65-AB67-EE8A05A6A5AE}" dt="2023-08-22T10:03:15.720" v="1189" actId="6549"/>
          <ac:spMkLst>
            <pc:docMk/>
            <pc:sldMk cId="977570145" sldId="825"/>
            <ac:spMk id="6" creationId="{E81CF033-CD8B-C60C-164F-EA3D50BCD3B6}"/>
          </ac:spMkLst>
        </pc:spChg>
        <pc:spChg chg="add mod">
          <ac:chgData name="Ad Gerrits" userId="dea84a69e24d5d19" providerId="LiveId" clId="{EA6CBA24-82E5-4D65-AB67-EE8A05A6A5AE}" dt="2023-08-22T10:25:49.625" v="1369" actId="14100"/>
          <ac:spMkLst>
            <pc:docMk/>
            <pc:sldMk cId="977570145" sldId="825"/>
            <ac:spMk id="7" creationId="{500E97CE-6C29-9555-E3CE-05AEF581FA48}"/>
          </ac:spMkLst>
        </pc:spChg>
        <pc:spChg chg="add del mod topLvl">
          <ac:chgData name="Ad Gerrits" userId="dea84a69e24d5d19" providerId="LiveId" clId="{EA6CBA24-82E5-4D65-AB67-EE8A05A6A5AE}" dt="2023-08-22T12:39:49.951" v="2233" actId="478"/>
          <ac:spMkLst>
            <pc:docMk/>
            <pc:sldMk cId="977570145" sldId="825"/>
            <ac:spMk id="8" creationId="{B55FB639-9D46-0C55-8D81-FB21CACC1659}"/>
          </ac:spMkLst>
        </pc:spChg>
        <pc:grpChg chg="add del mod">
          <ac:chgData name="Ad Gerrits" userId="dea84a69e24d5d19" providerId="LiveId" clId="{EA6CBA24-82E5-4D65-AB67-EE8A05A6A5AE}" dt="2023-08-22T12:39:01.972" v="2224" actId="21"/>
          <ac:grpSpMkLst>
            <pc:docMk/>
            <pc:sldMk cId="977570145" sldId="825"/>
            <ac:grpSpMk id="9" creationId="{18D40B7E-A542-6398-A75F-EF872F41388B}"/>
          </ac:grpSpMkLst>
        </pc:grpChg>
        <pc:grpChg chg="add del mod">
          <ac:chgData name="Ad Gerrits" userId="dea84a69e24d5d19" providerId="LiveId" clId="{EA6CBA24-82E5-4D65-AB67-EE8A05A6A5AE}" dt="2023-08-22T12:39:49.951" v="2233" actId="478"/>
          <ac:grpSpMkLst>
            <pc:docMk/>
            <pc:sldMk cId="977570145" sldId="825"/>
            <ac:grpSpMk id="10" creationId="{B185CED4-4442-02A2-067E-720A0668A127}"/>
          </ac:grpSpMkLst>
        </pc:grpChg>
        <pc:picChg chg="add del mod">
          <ac:chgData name="Ad Gerrits" userId="dea84a69e24d5d19" providerId="LiveId" clId="{EA6CBA24-82E5-4D65-AB67-EE8A05A6A5AE}" dt="2023-08-22T09:59:32.038" v="1029" actId="478"/>
          <ac:picMkLst>
            <pc:docMk/>
            <pc:sldMk cId="977570145" sldId="825"/>
            <ac:picMk id="3" creationId="{4A3417EB-E7B6-ED1E-1590-C1C183320335}"/>
          </ac:picMkLst>
        </pc:picChg>
        <pc:picChg chg="add del mod topLvl">
          <ac:chgData name="Ad Gerrits" userId="dea84a69e24d5d19" providerId="LiveId" clId="{EA6CBA24-82E5-4D65-AB67-EE8A05A6A5AE}" dt="2023-08-22T12:39:59.206" v="2235" actId="21"/>
          <ac:picMkLst>
            <pc:docMk/>
            <pc:sldMk cId="977570145" sldId="825"/>
            <ac:picMk id="5" creationId="{A58A42C1-B347-9B20-2EE8-D7F8E2424D5E}"/>
          </ac:picMkLst>
        </pc:picChg>
        <pc:picChg chg="add mod">
          <ac:chgData name="Ad Gerrits" userId="dea84a69e24d5d19" providerId="LiveId" clId="{EA6CBA24-82E5-4D65-AB67-EE8A05A6A5AE}" dt="2023-08-22T10:25:49.625" v="1369" actId="14100"/>
          <ac:picMkLst>
            <pc:docMk/>
            <pc:sldMk cId="977570145" sldId="825"/>
            <ac:picMk id="1026" creationId="{42982D08-F1EE-CB91-6BED-2E3AE7B9313B}"/>
          </ac:picMkLst>
        </pc:picChg>
        <pc:picChg chg="add del mod">
          <ac:chgData name="Ad Gerrits" userId="dea84a69e24d5d19" providerId="LiveId" clId="{EA6CBA24-82E5-4D65-AB67-EE8A05A6A5AE}" dt="2023-08-22T12:39:59.206" v="2235" actId="21"/>
          <ac:picMkLst>
            <pc:docMk/>
            <pc:sldMk cId="977570145" sldId="825"/>
            <ac:picMk id="1028" creationId="{12D8E27F-692B-2BE8-8B34-E06B3E378C13}"/>
          </ac:picMkLst>
        </pc:picChg>
      </pc:sldChg>
      <pc:sldChg chg="addSp delSp modSp new mod modAnim">
        <pc:chgData name="Ad Gerrits" userId="dea84a69e24d5d19" providerId="LiveId" clId="{EA6CBA24-82E5-4D65-AB67-EE8A05A6A5AE}" dt="2023-08-23T10:06:24.149" v="3850" actId="1076"/>
        <pc:sldMkLst>
          <pc:docMk/>
          <pc:sldMk cId="3469559736" sldId="826"/>
        </pc:sldMkLst>
        <pc:spChg chg="mod">
          <ac:chgData name="Ad Gerrits" userId="dea84a69e24d5d19" providerId="LiveId" clId="{EA6CBA24-82E5-4D65-AB67-EE8A05A6A5AE}" dt="2023-08-23T09:28:45.335" v="3226" actId="20577"/>
          <ac:spMkLst>
            <pc:docMk/>
            <pc:sldMk cId="3469559736" sldId="826"/>
            <ac:spMk id="2" creationId="{0A8DC9B6-CBE1-902E-416B-4E390E943107}"/>
          </ac:spMkLst>
        </pc:spChg>
        <pc:spChg chg="del mod">
          <ac:chgData name="Ad Gerrits" userId="dea84a69e24d5d19" providerId="LiveId" clId="{EA6CBA24-82E5-4D65-AB67-EE8A05A6A5AE}" dt="2023-08-23T09:09:21.236" v="3104" actId="478"/>
          <ac:spMkLst>
            <pc:docMk/>
            <pc:sldMk cId="3469559736" sldId="826"/>
            <ac:spMk id="5" creationId="{7F84C984-43CC-37A0-2E37-475B950631B7}"/>
          </ac:spMkLst>
        </pc:spChg>
        <pc:spChg chg="mod">
          <ac:chgData name="Ad Gerrits" userId="dea84a69e24d5d19" providerId="LiveId" clId="{EA6CBA24-82E5-4D65-AB67-EE8A05A6A5AE}" dt="2023-08-22T10:43:07.942" v="1588" actId="208"/>
          <ac:spMkLst>
            <pc:docMk/>
            <pc:sldMk cId="3469559736" sldId="826"/>
            <ac:spMk id="7" creationId="{29983F4D-489D-1843-5DB9-2333FA039BDE}"/>
          </ac:spMkLst>
        </pc:spChg>
        <pc:spChg chg="add mod">
          <ac:chgData name="Ad Gerrits" userId="dea84a69e24d5d19" providerId="LiveId" clId="{EA6CBA24-82E5-4D65-AB67-EE8A05A6A5AE}" dt="2023-08-22T10:43:07.942" v="1588" actId="208"/>
          <ac:spMkLst>
            <pc:docMk/>
            <pc:sldMk cId="3469559736" sldId="826"/>
            <ac:spMk id="8" creationId="{879EC43E-CD84-4976-5F76-AFAA2858978D}"/>
          </ac:spMkLst>
        </pc:spChg>
        <pc:spChg chg="add mod">
          <ac:chgData name="Ad Gerrits" userId="dea84a69e24d5d19" providerId="LiveId" clId="{EA6CBA24-82E5-4D65-AB67-EE8A05A6A5AE}" dt="2023-08-23T09:16:45.948" v="3119" actId="164"/>
          <ac:spMkLst>
            <pc:docMk/>
            <pc:sldMk cId="3469559736" sldId="826"/>
            <ac:spMk id="9" creationId="{F8DC69A3-052A-DC22-2DEA-F51811042BB0}"/>
          </ac:spMkLst>
        </pc:spChg>
        <pc:spChg chg="add mod">
          <ac:chgData name="Ad Gerrits" userId="dea84a69e24d5d19" providerId="LiveId" clId="{EA6CBA24-82E5-4D65-AB67-EE8A05A6A5AE}" dt="2023-08-22T10:42:00.148" v="1579" actId="208"/>
          <ac:spMkLst>
            <pc:docMk/>
            <pc:sldMk cId="3469559736" sldId="826"/>
            <ac:spMk id="12" creationId="{3E6D8DC5-6E1C-168B-1D9A-F6A68CADD8D8}"/>
          </ac:spMkLst>
        </pc:spChg>
        <pc:spChg chg="add mod">
          <ac:chgData name="Ad Gerrits" userId="dea84a69e24d5d19" providerId="LiveId" clId="{EA6CBA24-82E5-4D65-AB67-EE8A05A6A5AE}" dt="2023-08-22T10:42:00.148" v="1579" actId="208"/>
          <ac:spMkLst>
            <pc:docMk/>
            <pc:sldMk cId="3469559736" sldId="826"/>
            <ac:spMk id="13" creationId="{D598D5DA-E3CC-7B7F-68AB-F07583ABEB39}"/>
          </ac:spMkLst>
        </pc:spChg>
        <pc:spChg chg="add mod">
          <ac:chgData name="Ad Gerrits" userId="dea84a69e24d5d19" providerId="LiveId" clId="{EA6CBA24-82E5-4D65-AB67-EE8A05A6A5AE}" dt="2023-08-22T10:42:00.148" v="1579" actId="208"/>
          <ac:spMkLst>
            <pc:docMk/>
            <pc:sldMk cId="3469559736" sldId="826"/>
            <ac:spMk id="14" creationId="{2C1CE66F-6673-DD78-CD92-B8C5CFB20AC2}"/>
          </ac:spMkLst>
        </pc:spChg>
        <pc:spChg chg="add mod">
          <ac:chgData name="Ad Gerrits" userId="dea84a69e24d5d19" providerId="LiveId" clId="{EA6CBA24-82E5-4D65-AB67-EE8A05A6A5AE}" dt="2023-08-22T10:42:00.148" v="1579" actId="208"/>
          <ac:spMkLst>
            <pc:docMk/>
            <pc:sldMk cId="3469559736" sldId="826"/>
            <ac:spMk id="15" creationId="{B3DD4CFE-E42A-BE90-09AF-B8575141762C}"/>
          </ac:spMkLst>
        </pc:spChg>
        <pc:spChg chg="add mod">
          <ac:chgData name="Ad Gerrits" userId="dea84a69e24d5d19" providerId="LiveId" clId="{EA6CBA24-82E5-4D65-AB67-EE8A05A6A5AE}" dt="2023-08-22T10:42:11.817" v="1580" actId="164"/>
          <ac:spMkLst>
            <pc:docMk/>
            <pc:sldMk cId="3469559736" sldId="826"/>
            <ac:spMk id="16" creationId="{D93F46BC-4124-100F-4CAD-F20AA4946469}"/>
          </ac:spMkLst>
        </pc:spChg>
        <pc:spChg chg="add mod">
          <ac:chgData name="Ad Gerrits" userId="dea84a69e24d5d19" providerId="LiveId" clId="{EA6CBA24-82E5-4D65-AB67-EE8A05A6A5AE}" dt="2023-08-22T10:42:11.817" v="1580" actId="164"/>
          <ac:spMkLst>
            <pc:docMk/>
            <pc:sldMk cId="3469559736" sldId="826"/>
            <ac:spMk id="17" creationId="{A1A75C53-9E28-DF68-A308-4F616EA64842}"/>
          </ac:spMkLst>
        </pc:spChg>
        <pc:spChg chg="add mod">
          <ac:chgData name="Ad Gerrits" userId="dea84a69e24d5d19" providerId="LiveId" clId="{EA6CBA24-82E5-4D65-AB67-EE8A05A6A5AE}" dt="2023-08-22T10:42:11.817" v="1580" actId="164"/>
          <ac:spMkLst>
            <pc:docMk/>
            <pc:sldMk cId="3469559736" sldId="826"/>
            <ac:spMk id="18" creationId="{C5C11071-D338-2520-869D-37F3C1DE3F00}"/>
          </ac:spMkLst>
        </pc:spChg>
        <pc:spChg chg="add mod">
          <ac:chgData name="Ad Gerrits" userId="dea84a69e24d5d19" providerId="LiveId" clId="{EA6CBA24-82E5-4D65-AB67-EE8A05A6A5AE}" dt="2023-08-22T10:42:11.817" v="1580" actId="164"/>
          <ac:spMkLst>
            <pc:docMk/>
            <pc:sldMk cId="3469559736" sldId="826"/>
            <ac:spMk id="19" creationId="{ECA2317C-C78D-34CF-8744-BDD9C46E3112}"/>
          </ac:spMkLst>
        </pc:spChg>
        <pc:spChg chg="add mod">
          <ac:chgData name="Ad Gerrits" userId="dea84a69e24d5d19" providerId="LiveId" clId="{EA6CBA24-82E5-4D65-AB67-EE8A05A6A5AE}" dt="2023-08-23T09:15:23.594" v="3108" actId="207"/>
          <ac:spMkLst>
            <pc:docMk/>
            <pc:sldMk cId="3469559736" sldId="826"/>
            <ac:spMk id="22" creationId="{4ECAFFAD-F247-92EB-2BD5-C9F633E464A9}"/>
          </ac:spMkLst>
        </pc:spChg>
        <pc:spChg chg="add mod">
          <ac:chgData name="Ad Gerrits" userId="dea84a69e24d5d19" providerId="LiveId" clId="{EA6CBA24-82E5-4D65-AB67-EE8A05A6A5AE}" dt="2023-08-22T10:45:00.574" v="1651" actId="164"/>
          <ac:spMkLst>
            <pc:docMk/>
            <pc:sldMk cId="3469559736" sldId="826"/>
            <ac:spMk id="23" creationId="{DE54ECB4-28E4-EC56-6C3B-F0C62E9C1244}"/>
          </ac:spMkLst>
        </pc:spChg>
        <pc:spChg chg="add mod">
          <ac:chgData name="Ad Gerrits" userId="dea84a69e24d5d19" providerId="LiveId" clId="{EA6CBA24-82E5-4D65-AB67-EE8A05A6A5AE}" dt="2023-08-22T10:45:05.929" v="1652" actId="164"/>
          <ac:spMkLst>
            <pc:docMk/>
            <pc:sldMk cId="3469559736" sldId="826"/>
            <ac:spMk id="24" creationId="{CA0188D2-ADC8-9392-F1BA-F37AFC34859E}"/>
          </ac:spMkLst>
        </pc:spChg>
        <pc:spChg chg="add mod">
          <ac:chgData name="Ad Gerrits" userId="dea84a69e24d5d19" providerId="LiveId" clId="{EA6CBA24-82E5-4D65-AB67-EE8A05A6A5AE}" dt="2023-08-23T09:16:45.948" v="3119" actId="164"/>
          <ac:spMkLst>
            <pc:docMk/>
            <pc:sldMk cId="3469559736" sldId="826"/>
            <ac:spMk id="28" creationId="{13D511F1-781B-7DD1-6C84-382075BF7C61}"/>
          </ac:spMkLst>
        </pc:spChg>
        <pc:spChg chg="add mod">
          <ac:chgData name="Ad Gerrits" userId="dea84a69e24d5d19" providerId="LiveId" clId="{EA6CBA24-82E5-4D65-AB67-EE8A05A6A5AE}" dt="2023-08-23T09:16:45.948" v="3119" actId="164"/>
          <ac:spMkLst>
            <pc:docMk/>
            <pc:sldMk cId="3469559736" sldId="826"/>
            <ac:spMk id="29" creationId="{7C46014C-DD10-9C37-BC6A-90DB520E22E4}"/>
          </ac:spMkLst>
        </pc:spChg>
        <pc:spChg chg="add mod">
          <ac:chgData name="Ad Gerrits" userId="dea84a69e24d5d19" providerId="LiveId" clId="{EA6CBA24-82E5-4D65-AB67-EE8A05A6A5AE}" dt="2023-08-23T09:16:45.948" v="3119" actId="164"/>
          <ac:spMkLst>
            <pc:docMk/>
            <pc:sldMk cId="3469559736" sldId="826"/>
            <ac:spMk id="30" creationId="{8E6F0177-80A0-6164-F0DC-CBF9A7CE2A34}"/>
          </ac:spMkLst>
        </pc:spChg>
        <pc:grpChg chg="add del mod">
          <ac:chgData name="Ad Gerrits" userId="dea84a69e24d5d19" providerId="LiveId" clId="{EA6CBA24-82E5-4D65-AB67-EE8A05A6A5AE}" dt="2023-08-23T09:09:21.236" v="3104" actId="478"/>
          <ac:grpSpMkLst>
            <pc:docMk/>
            <pc:sldMk cId="3469559736" sldId="826"/>
            <ac:grpSpMk id="3" creationId="{4351352D-E1B1-3B96-90F8-59074AD7D40F}"/>
          </ac:grpSpMkLst>
        </pc:grpChg>
        <pc:grpChg chg="add mod">
          <ac:chgData name="Ad Gerrits" userId="dea84a69e24d5d19" providerId="LiveId" clId="{EA6CBA24-82E5-4D65-AB67-EE8A05A6A5AE}" dt="2023-08-23T09:26:19.014" v="3174" actId="14100"/>
          <ac:grpSpMkLst>
            <pc:docMk/>
            <pc:sldMk cId="3469559736" sldId="826"/>
            <ac:grpSpMk id="3" creationId="{5B3919B4-62B4-5D4E-C4A3-3B9855EA4BA1}"/>
          </ac:grpSpMkLst>
        </pc:grpChg>
        <pc:grpChg chg="mod">
          <ac:chgData name="Ad Gerrits" userId="dea84a69e24d5d19" providerId="LiveId" clId="{EA6CBA24-82E5-4D65-AB67-EE8A05A6A5AE}" dt="2023-08-22T10:37:23.784" v="1510"/>
          <ac:grpSpMkLst>
            <pc:docMk/>
            <pc:sldMk cId="3469559736" sldId="826"/>
            <ac:grpSpMk id="4" creationId="{8F4CA3B1-52D8-5181-7B39-C3C91520CF99}"/>
          </ac:grpSpMkLst>
        </pc:grpChg>
        <pc:grpChg chg="add mod">
          <ac:chgData name="Ad Gerrits" userId="dea84a69e24d5d19" providerId="LiveId" clId="{EA6CBA24-82E5-4D65-AB67-EE8A05A6A5AE}" dt="2023-08-23T09:25:46.524" v="3170" actId="14100"/>
          <ac:grpSpMkLst>
            <pc:docMk/>
            <pc:sldMk cId="3469559736" sldId="826"/>
            <ac:grpSpMk id="11" creationId="{9F504AD6-6FF5-A5B9-4E30-B83E36D6EEBC}"/>
          </ac:grpSpMkLst>
        </pc:grpChg>
        <pc:grpChg chg="add mod">
          <ac:chgData name="Ad Gerrits" userId="dea84a69e24d5d19" providerId="LiveId" clId="{EA6CBA24-82E5-4D65-AB67-EE8A05A6A5AE}" dt="2023-08-22T10:45:00.574" v="1651" actId="164"/>
          <ac:grpSpMkLst>
            <pc:docMk/>
            <pc:sldMk cId="3469559736" sldId="826"/>
            <ac:grpSpMk id="20" creationId="{0AB169D5-9F4C-1038-5D4D-50AB4CA6A560}"/>
          </ac:grpSpMkLst>
        </pc:grpChg>
        <pc:grpChg chg="add mod">
          <ac:chgData name="Ad Gerrits" userId="dea84a69e24d5d19" providerId="LiveId" clId="{EA6CBA24-82E5-4D65-AB67-EE8A05A6A5AE}" dt="2023-08-22T10:45:05.929" v="1652" actId="164"/>
          <ac:grpSpMkLst>
            <pc:docMk/>
            <pc:sldMk cId="3469559736" sldId="826"/>
            <ac:grpSpMk id="21" creationId="{277DF368-0514-6A8E-969B-C39E5FE7E6E0}"/>
          </ac:grpSpMkLst>
        </pc:grpChg>
        <pc:grpChg chg="add mod">
          <ac:chgData name="Ad Gerrits" userId="dea84a69e24d5d19" providerId="LiveId" clId="{EA6CBA24-82E5-4D65-AB67-EE8A05A6A5AE}" dt="2023-08-23T10:06:24.149" v="3850" actId="1076"/>
          <ac:grpSpMkLst>
            <pc:docMk/>
            <pc:sldMk cId="3469559736" sldId="826"/>
            <ac:grpSpMk id="25" creationId="{ED62C7D2-46B2-F66A-4379-540BAA0BD1AC}"/>
          </ac:grpSpMkLst>
        </pc:grpChg>
        <pc:grpChg chg="add mod">
          <ac:chgData name="Ad Gerrits" userId="dea84a69e24d5d19" providerId="LiveId" clId="{EA6CBA24-82E5-4D65-AB67-EE8A05A6A5AE}" dt="2023-08-22T10:45:28.482" v="1656" actId="164"/>
          <ac:grpSpMkLst>
            <pc:docMk/>
            <pc:sldMk cId="3469559736" sldId="826"/>
            <ac:grpSpMk id="26" creationId="{50087BD6-EBAD-4F1B-79EF-32FED7B39531}"/>
          </ac:grpSpMkLst>
        </pc:grpChg>
        <pc:grpChg chg="add mod">
          <ac:chgData name="Ad Gerrits" userId="dea84a69e24d5d19" providerId="LiveId" clId="{EA6CBA24-82E5-4D65-AB67-EE8A05A6A5AE}" dt="2023-08-23T09:16:45.948" v="3119" actId="164"/>
          <ac:grpSpMkLst>
            <pc:docMk/>
            <pc:sldMk cId="3469559736" sldId="826"/>
            <ac:grpSpMk id="27" creationId="{C0D84F9E-854B-4C31-6A02-791A0A85A7BF}"/>
          </ac:grpSpMkLst>
        </pc:grpChg>
        <pc:picChg chg="mod">
          <ac:chgData name="Ad Gerrits" userId="dea84a69e24d5d19" providerId="LiveId" clId="{EA6CBA24-82E5-4D65-AB67-EE8A05A6A5AE}" dt="2023-08-22T10:43:07.942" v="1588" actId="208"/>
          <ac:picMkLst>
            <pc:docMk/>
            <pc:sldMk cId="3469559736" sldId="826"/>
            <ac:picMk id="6" creationId="{10555E30-EF8C-57D5-03F9-6A6FE4832E1E}"/>
          </ac:picMkLst>
        </pc:picChg>
        <pc:picChg chg="add mod">
          <ac:chgData name="Ad Gerrits" userId="dea84a69e24d5d19" providerId="LiveId" clId="{EA6CBA24-82E5-4D65-AB67-EE8A05A6A5AE}" dt="2023-08-23T09:25:33.615" v="3168" actId="14100"/>
          <ac:picMkLst>
            <pc:docMk/>
            <pc:sldMk cId="3469559736" sldId="826"/>
            <ac:picMk id="10" creationId="{77F175AF-BCB0-E635-10E8-71F96B35BD7D}"/>
          </ac:picMkLst>
        </pc:picChg>
        <pc:picChg chg="add mod">
          <ac:chgData name="Ad Gerrits" userId="dea84a69e24d5d19" providerId="LiveId" clId="{EA6CBA24-82E5-4D65-AB67-EE8A05A6A5AE}" dt="2023-08-23T09:25:24.920" v="3167" actId="108"/>
          <ac:picMkLst>
            <pc:docMk/>
            <pc:sldMk cId="3469559736" sldId="826"/>
            <ac:picMk id="31" creationId="{76B60A13-B600-9652-D077-7F62FA50EDED}"/>
          </ac:picMkLst>
        </pc:picChg>
      </pc:sldChg>
      <pc:sldChg chg="modSp add del mod">
        <pc:chgData name="Ad Gerrits" userId="dea84a69e24d5d19" providerId="LiveId" clId="{EA6CBA24-82E5-4D65-AB67-EE8A05A6A5AE}" dt="2023-08-23T09:28:17.249" v="3211" actId="47"/>
        <pc:sldMkLst>
          <pc:docMk/>
          <pc:sldMk cId="3862818971" sldId="827"/>
        </pc:sldMkLst>
        <pc:spChg chg="mod">
          <ac:chgData name="Ad Gerrits" userId="dea84a69e24d5d19" providerId="LiveId" clId="{EA6CBA24-82E5-4D65-AB67-EE8A05A6A5AE}" dt="2023-08-22T12:33:34.855" v="1709" actId="113"/>
          <ac:spMkLst>
            <pc:docMk/>
            <pc:sldMk cId="3862818971" sldId="827"/>
            <ac:spMk id="9" creationId="{E54489DD-2C22-10C3-1926-6AB8FFCBA9D9}"/>
          </ac:spMkLst>
        </pc:spChg>
      </pc:sldChg>
      <pc:sldChg chg="addSp delSp modSp new mod modAnim">
        <pc:chgData name="Ad Gerrits" userId="dea84a69e24d5d19" providerId="LiveId" clId="{EA6CBA24-82E5-4D65-AB67-EE8A05A6A5AE}" dt="2023-08-23T09:46:43.957" v="3467" actId="21"/>
        <pc:sldMkLst>
          <pc:docMk/>
          <pc:sldMk cId="2903133389" sldId="828"/>
        </pc:sldMkLst>
        <pc:spChg chg="mod">
          <ac:chgData name="Ad Gerrits" userId="dea84a69e24d5d19" providerId="LiveId" clId="{EA6CBA24-82E5-4D65-AB67-EE8A05A6A5AE}" dt="2023-08-23T09:04:36.066" v="3029" actId="6549"/>
          <ac:spMkLst>
            <pc:docMk/>
            <pc:sldMk cId="2903133389" sldId="828"/>
            <ac:spMk id="2" creationId="{2D277FD4-5F0C-461E-29AF-BB6B700EFAA9}"/>
          </ac:spMkLst>
        </pc:spChg>
        <pc:spChg chg="mod">
          <ac:chgData name="Ad Gerrits" userId="dea84a69e24d5d19" providerId="LiveId" clId="{EA6CBA24-82E5-4D65-AB67-EE8A05A6A5AE}" dt="2023-08-23T09:46:22.993" v="3465" actId="20577"/>
          <ac:spMkLst>
            <pc:docMk/>
            <pc:sldMk cId="2903133389" sldId="828"/>
            <ac:spMk id="3" creationId="{B9E4E2FE-E93C-2D36-6638-A792BCCB8038}"/>
          </ac:spMkLst>
        </pc:spChg>
        <pc:spChg chg="del mod topLvl">
          <ac:chgData name="Ad Gerrits" userId="dea84a69e24d5d19" providerId="LiveId" clId="{EA6CBA24-82E5-4D65-AB67-EE8A05A6A5AE}" dt="2023-08-22T12:39:28.723" v="2230" actId="478"/>
          <ac:spMkLst>
            <pc:docMk/>
            <pc:sldMk cId="2903133389" sldId="828"/>
            <ac:spMk id="6" creationId="{42481B99-386D-BF27-4DB4-EC929BF969C2}"/>
          </ac:spMkLst>
        </pc:spChg>
        <pc:spChg chg="add del mod">
          <ac:chgData name="Ad Gerrits" userId="dea84a69e24d5d19" providerId="LiveId" clId="{EA6CBA24-82E5-4D65-AB67-EE8A05A6A5AE}" dt="2023-08-23T09:46:43.957" v="3467" actId="21"/>
          <ac:spMkLst>
            <pc:docMk/>
            <pc:sldMk cId="2903133389" sldId="828"/>
            <ac:spMk id="9" creationId="{7AAC2E80-CE53-0602-13F8-A61B99456F60}"/>
          </ac:spMkLst>
        </pc:spChg>
        <pc:grpChg chg="add del mod">
          <ac:chgData name="Ad Gerrits" userId="dea84a69e24d5d19" providerId="LiveId" clId="{EA6CBA24-82E5-4D65-AB67-EE8A05A6A5AE}" dt="2023-08-22T12:39:28.723" v="2230" actId="478"/>
          <ac:grpSpMkLst>
            <pc:docMk/>
            <pc:sldMk cId="2903133389" sldId="828"/>
            <ac:grpSpMk id="4" creationId="{CAD07768-5D4C-1ABA-0FB1-C014C32A3783}"/>
          </ac:grpSpMkLst>
        </pc:grpChg>
        <pc:picChg chg="del mod topLvl">
          <ac:chgData name="Ad Gerrits" userId="dea84a69e24d5d19" providerId="LiveId" clId="{EA6CBA24-82E5-4D65-AB67-EE8A05A6A5AE}" dt="2023-08-23T09:46:43.957" v="3467" actId="21"/>
          <ac:picMkLst>
            <pc:docMk/>
            <pc:sldMk cId="2903133389" sldId="828"/>
            <ac:picMk id="5" creationId="{2FFB3C9A-7F13-C579-F121-76E8F431E889}"/>
          </ac:picMkLst>
        </pc:picChg>
        <pc:picChg chg="add del mod">
          <ac:chgData name="Ad Gerrits" userId="dea84a69e24d5d19" providerId="LiveId" clId="{EA6CBA24-82E5-4D65-AB67-EE8A05A6A5AE}" dt="2023-08-23T09:46:43.957" v="3467" actId="21"/>
          <ac:picMkLst>
            <pc:docMk/>
            <pc:sldMk cId="2903133389" sldId="828"/>
            <ac:picMk id="7" creationId="{B3A12284-0492-E726-3D4E-84CC18F29498}"/>
          </ac:picMkLst>
        </pc:picChg>
        <pc:picChg chg="add del mod">
          <ac:chgData name="Ad Gerrits" userId="dea84a69e24d5d19" providerId="LiveId" clId="{EA6CBA24-82E5-4D65-AB67-EE8A05A6A5AE}" dt="2023-08-23T09:46:43.957" v="3467" actId="21"/>
          <ac:picMkLst>
            <pc:docMk/>
            <pc:sldMk cId="2903133389" sldId="828"/>
            <ac:picMk id="8" creationId="{6CD94DE2-0E00-B25E-C07E-834AEEE20804}"/>
          </ac:picMkLst>
        </pc:picChg>
      </pc:sldChg>
      <pc:sldChg chg="addSp delSp modSp new mod modAnim">
        <pc:chgData name="Ad Gerrits" userId="dea84a69e24d5d19" providerId="LiveId" clId="{EA6CBA24-82E5-4D65-AB67-EE8A05A6A5AE}" dt="2023-08-23T09:43:27.715" v="3304"/>
        <pc:sldMkLst>
          <pc:docMk/>
          <pc:sldMk cId="3404770110" sldId="829"/>
        </pc:sldMkLst>
        <pc:spChg chg="mod">
          <ac:chgData name="Ad Gerrits" userId="dea84a69e24d5d19" providerId="LiveId" clId="{EA6CBA24-82E5-4D65-AB67-EE8A05A6A5AE}" dt="2023-08-23T08:44:07.046" v="2273" actId="20577"/>
          <ac:spMkLst>
            <pc:docMk/>
            <pc:sldMk cId="3404770110" sldId="829"/>
            <ac:spMk id="2" creationId="{40813514-90FF-5690-617C-8689021A8747}"/>
          </ac:spMkLst>
        </pc:spChg>
        <pc:spChg chg="del">
          <ac:chgData name="Ad Gerrits" userId="dea84a69e24d5d19" providerId="LiveId" clId="{EA6CBA24-82E5-4D65-AB67-EE8A05A6A5AE}" dt="2023-08-23T08:44:09.589" v="2274" actId="22"/>
          <ac:spMkLst>
            <pc:docMk/>
            <pc:sldMk cId="3404770110" sldId="829"/>
            <ac:spMk id="3" creationId="{A5F25607-580D-56D0-B7C3-F99DA600D958}"/>
          </ac:spMkLst>
        </pc:spChg>
        <pc:spChg chg="add del mod">
          <ac:chgData name="Ad Gerrits" userId="dea84a69e24d5d19" providerId="LiveId" clId="{EA6CBA24-82E5-4D65-AB67-EE8A05A6A5AE}" dt="2023-08-23T09:42:46.773" v="3300" actId="20577"/>
          <ac:spMkLst>
            <pc:docMk/>
            <pc:sldMk cId="3404770110" sldId="829"/>
            <ac:spMk id="7" creationId="{88AE36B1-67E6-639F-CDC6-D1796959D2BF}"/>
          </ac:spMkLst>
        </pc:spChg>
        <pc:picChg chg="add del mod ord">
          <ac:chgData name="Ad Gerrits" userId="dea84a69e24d5d19" providerId="LiveId" clId="{EA6CBA24-82E5-4D65-AB67-EE8A05A6A5AE}" dt="2023-08-23T08:44:27.732" v="2276" actId="478"/>
          <ac:picMkLst>
            <pc:docMk/>
            <pc:sldMk cId="3404770110" sldId="829"/>
            <ac:picMk id="5" creationId="{44D49359-AD91-97DB-4580-ABF3A7AE7ECE}"/>
          </ac:picMkLst>
        </pc:picChg>
        <pc:picChg chg="add del">
          <ac:chgData name="Ad Gerrits" userId="dea84a69e24d5d19" providerId="LiveId" clId="{EA6CBA24-82E5-4D65-AB67-EE8A05A6A5AE}" dt="2023-08-23T08:44:37.867" v="2280" actId="22"/>
          <ac:picMkLst>
            <pc:docMk/>
            <pc:sldMk cId="3404770110" sldId="829"/>
            <ac:picMk id="9" creationId="{A84D1F08-F926-8011-1838-6A82A5FC2B5F}"/>
          </ac:picMkLst>
        </pc:picChg>
        <pc:picChg chg="add del mod ord">
          <ac:chgData name="Ad Gerrits" userId="dea84a69e24d5d19" providerId="LiveId" clId="{EA6CBA24-82E5-4D65-AB67-EE8A05A6A5AE}" dt="2023-08-23T08:44:37.607" v="2279" actId="22"/>
          <ac:picMkLst>
            <pc:docMk/>
            <pc:sldMk cId="3404770110" sldId="829"/>
            <ac:picMk id="11" creationId="{67B13BDF-3D00-8A59-F3D9-CDE890B96D26}"/>
          </ac:picMkLst>
        </pc:picChg>
        <pc:picChg chg="add del mod ord">
          <ac:chgData name="Ad Gerrits" userId="dea84a69e24d5d19" providerId="LiveId" clId="{EA6CBA24-82E5-4D65-AB67-EE8A05A6A5AE}" dt="2023-08-23T08:46:44.047" v="2284" actId="22"/>
          <ac:picMkLst>
            <pc:docMk/>
            <pc:sldMk cId="3404770110" sldId="829"/>
            <ac:picMk id="13" creationId="{9245B7A2-8334-86B0-D52D-B4FA58B4BD17}"/>
          </ac:picMkLst>
        </pc:picChg>
      </pc:sldChg>
      <pc:sldChg chg="modSp add mod">
        <pc:chgData name="Ad Gerrits" userId="dea84a69e24d5d19" providerId="LiveId" clId="{EA6CBA24-82E5-4D65-AB67-EE8A05A6A5AE}" dt="2023-08-23T09:28:14.113" v="3210" actId="113"/>
        <pc:sldMkLst>
          <pc:docMk/>
          <pc:sldMk cId="2614095478" sldId="830"/>
        </pc:sldMkLst>
        <pc:spChg chg="mod">
          <ac:chgData name="Ad Gerrits" userId="dea84a69e24d5d19" providerId="LiveId" clId="{EA6CBA24-82E5-4D65-AB67-EE8A05A6A5AE}" dt="2023-08-23T09:28:14.113" v="3210" actId="113"/>
          <ac:spMkLst>
            <pc:docMk/>
            <pc:sldMk cId="2614095478" sldId="830"/>
            <ac:spMk id="9" creationId="{E54489DD-2C22-10C3-1926-6AB8FFCBA9D9}"/>
          </ac:spMkLst>
        </pc:spChg>
      </pc:sldChg>
      <pc:sldChg chg="modSp add mod">
        <pc:chgData name="Ad Gerrits" userId="dea84a69e24d5d19" providerId="LiveId" clId="{EA6CBA24-82E5-4D65-AB67-EE8A05A6A5AE}" dt="2023-08-23T09:28:29.888" v="3213" actId="113"/>
        <pc:sldMkLst>
          <pc:docMk/>
          <pc:sldMk cId="2830958505" sldId="831"/>
        </pc:sldMkLst>
        <pc:spChg chg="mod">
          <ac:chgData name="Ad Gerrits" userId="dea84a69e24d5d19" providerId="LiveId" clId="{EA6CBA24-82E5-4D65-AB67-EE8A05A6A5AE}" dt="2023-08-23T09:28:29.888" v="3213" actId="113"/>
          <ac:spMkLst>
            <pc:docMk/>
            <pc:sldMk cId="2830958505" sldId="831"/>
            <ac:spMk id="9" creationId="{E54489DD-2C22-10C3-1926-6AB8FFCBA9D9}"/>
          </ac:spMkLst>
        </pc:spChg>
      </pc:sldChg>
      <pc:sldChg chg="addSp delSp modSp new mod modClrScheme modAnim chgLayout">
        <pc:chgData name="Ad Gerrits" userId="dea84a69e24d5d19" providerId="LiveId" clId="{EA6CBA24-82E5-4D65-AB67-EE8A05A6A5AE}" dt="2023-08-23T09:53:10.084" v="3702" actId="20577"/>
        <pc:sldMkLst>
          <pc:docMk/>
          <pc:sldMk cId="1465593806" sldId="832"/>
        </pc:sldMkLst>
        <pc:spChg chg="mod ord">
          <ac:chgData name="Ad Gerrits" userId="dea84a69e24d5d19" providerId="LiveId" clId="{EA6CBA24-82E5-4D65-AB67-EE8A05A6A5AE}" dt="2023-08-23T09:53:10.084" v="3702" actId="20577"/>
          <ac:spMkLst>
            <pc:docMk/>
            <pc:sldMk cId="1465593806" sldId="832"/>
            <ac:spMk id="2" creationId="{C5C7ACD6-9BA0-90E5-A5EE-FC72A86684BF}"/>
          </ac:spMkLst>
        </pc:spChg>
        <pc:spChg chg="del">
          <ac:chgData name="Ad Gerrits" userId="dea84a69e24d5d19" providerId="LiveId" clId="{EA6CBA24-82E5-4D65-AB67-EE8A05A6A5AE}" dt="2023-08-23T09:47:12.431" v="3513" actId="700"/>
          <ac:spMkLst>
            <pc:docMk/>
            <pc:sldMk cId="1465593806" sldId="832"/>
            <ac:spMk id="3" creationId="{B9C79CD6-9F93-9A6D-AFFD-E0971CDBFB16}"/>
          </ac:spMkLst>
        </pc:spChg>
        <pc:spChg chg="add del mod">
          <ac:chgData name="Ad Gerrits" userId="dea84a69e24d5d19" providerId="LiveId" clId="{EA6CBA24-82E5-4D65-AB67-EE8A05A6A5AE}" dt="2023-08-23T09:47:28.622" v="3518" actId="478"/>
          <ac:spMkLst>
            <pc:docMk/>
            <pc:sldMk cId="1465593806" sldId="832"/>
            <ac:spMk id="7" creationId="{EBF80988-73F8-7B67-D458-E42BA50411F7}"/>
          </ac:spMkLst>
        </pc:spChg>
        <pc:spChg chg="add mod ord">
          <ac:chgData name="Ad Gerrits" userId="dea84a69e24d5d19" providerId="LiveId" clId="{EA6CBA24-82E5-4D65-AB67-EE8A05A6A5AE}" dt="2023-08-23T09:50:42.446" v="3619" actId="1076"/>
          <ac:spMkLst>
            <pc:docMk/>
            <pc:sldMk cId="1465593806" sldId="832"/>
            <ac:spMk id="8" creationId="{1B60A57E-B426-C1A7-96AC-702AD81830FE}"/>
          </ac:spMkLst>
        </pc:spChg>
        <pc:spChg chg="add mod">
          <ac:chgData name="Ad Gerrits" userId="dea84a69e24d5d19" providerId="LiveId" clId="{EA6CBA24-82E5-4D65-AB67-EE8A05A6A5AE}" dt="2023-08-23T09:52:25.839" v="3668" actId="114"/>
          <ac:spMkLst>
            <pc:docMk/>
            <pc:sldMk cId="1465593806" sldId="832"/>
            <ac:spMk id="9" creationId="{7DE5C86F-D94D-AB3B-77CD-466E0FF3B4EF}"/>
          </ac:spMkLst>
        </pc:spChg>
        <pc:picChg chg="add mod">
          <ac:chgData name="Ad Gerrits" userId="dea84a69e24d5d19" providerId="LiveId" clId="{EA6CBA24-82E5-4D65-AB67-EE8A05A6A5AE}" dt="2023-08-23T09:47:18.363" v="3515" actId="14100"/>
          <ac:picMkLst>
            <pc:docMk/>
            <pc:sldMk cId="1465593806" sldId="832"/>
            <ac:picMk id="4" creationId="{596A762F-6A7A-F441-B93C-AFFFC864F4C5}"/>
          </ac:picMkLst>
        </pc:picChg>
        <pc:picChg chg="add mod ord">
          <ac:chgData name="Ad Gerrits" userId="dea84a69e24d5d19" providerId="LiveId" clId="{EA6CBA24-82E5-4D65-AB67-EE8A05A6A5AE}" dt="2023-08-23T09:50:52.589" v="3623" actId="1076"/>
          <ac:picMkLst>
            <pc:docMk/>
            <pc:sldMk cId="1465593806" sldId="832"/>
            <ac:picMk id="5" creationId="{96A57F30-B83F-6EB2-61F1-0A0B39708C1B}"/>
          </ac:picMkLst>
        </pc:picChg>
        <pc:picChg chg="add mod">
          <ac:chgData name="Ad Gerrits" userId="dea84a69e24d5d19" providerId="LiveId" clId="{EA6CBA24-82E5-4D65-AB67-EE8A05A6A5AE}" dt="2023-08-23T09:51:59.819" v="3666" actId="14100"/>
          <ac:picMkLst>
            <pc:docMk/>
            <pc:sldMk cId="1465593806" sldId="832"/>
            <ac:picMk id="6" creationId="{93A0E08F-D6CE-40B1-F950-0A431871AA40}"/>
          </ac:picMkLst>
        </pc:picChg>
        <pc:picChg chg="add mod">
          <ac:chgData name="Ad Gerrits" userId="dea84a69e24d5d19" providerId="LiveId" clId="{EA6CBA24-82E5-4D65-AB67-EE8A05A6A5AE}" dt="2023-08-23T09:50:44.718" v="3620" actId="1076"/>
          <ac:picMkLst>
            <pc:docMk/>
            <pc:sldMk cId="1465593806" sldId="832"/>
            <ac:picMk id="1026" creationId="{9BD59F92-D642-12B3-77EE-DB6FA8AB4E51}"/>
          </ac:picMkLst>
        </pc:picChg>
      </pc:sldChg>
      <pc:sldChg chg="addSp delSp modSp add mod delAnim">
        <pc:chgData name="Ad Gerrits" userId="dea84a69e24d5d19" providerId="LiveId" clId="{EA6CBA24-82E5-4D65-AB67-EE8A05A6A5AE}" dt="2023-08-23T13:25:44.229" v="3916" actId="1076"/>
        <pc:sldMkLst>
          <pc:docMk/>
          <pc:sldMk cId="1251682291" sldId="833"/>
        </pc:sldMkLst>
        <pc:spChg chg="add mod">
          <ac:chgData name="Ad Gerrits" userId="dea84a69e24d5d19" providerId="LiveId" clId="{EA6CBA24-82E5-4D65-AB67-EE8A05A6A5AE}" dt="2023-08-23T13:23:11.359" v="3889" actId="1076"/>
          <ac:spMkLst>
            <pc:docMk/>
            <pc:sldMk cId="1251682291" sldId="833"/>
            <ac:spMk id="2" creationId="{E25ABA3A-F0BB-EE66-4C0D-9AE946F06294}"/>
          </ac:spMkLst>
        </pc:spChg>
        <pc:spChg chg="add del mod">
          <ac:chgData name="Ad Gerrits" userId="dea84a69e24d5d19" providerId="LiveId" clId="{EA6CBA24-82E5-4D65-AB67-EE8A05A6A5AE}" dt="2023-08-23T13:22:53.696" v="3887" actId="478"/>
          <ac:spMkLst>
            <pc:docMk/>
            <pc:sldMk cId="1251682291" sldId="833"/>
            <ac:spMk id="4" creationId="{40AD7C07-11EA-1265-D8A9-A1957B0F320A}"/>
          </ac:spMkLst>
        </pc:spChg>
        <pc:spChg chg="add mod">
          <ac:chgData name="Ad Gerrits" userId="dea84a69e24d5d19" providerId="LiveId" clId="{EA6CBA24-82E5-4D65-AB67-EE8A05A6A5AE}" dt="2023-08-23T13:23:40.970" v="3899" actId="1076"/>
          <ac:spMkLst>
            <pc:docMk/>
            <pc:sldMk cId="1251682291" sldId="833"/>
            <ac:spMk id="7" creationId="{BEF657F5-52AE-198F-98A4-8ACD80D05E69}"/>
          </ac:spMkLst>
        </pc:spChg>
        <pc:spChg chg="add del">
          <ac:chgData name="Ad Gerrits" userId="dea84a69e24d5d19" providerId="LiveId" clId="{EA6CBA24-82E5-4D65-AB67-EE8A05A6A5AE}" dt="2023-08-23T13:24:06.144" v="3901"/>
          <ac:spMkLst>
            <pc:docMk/>
            <pc:sldMk cId="1251682291" sldId="833"/>
            <ac:spMk id="8" creationId="{B8C6B62D-66BB-4C30-C584-CC28E909C11A}"/>
          </ac:spMkLst>
        </pc:spChg>
        <pc:spChg chg="add del">
          <ac:chgData name="Ad Gerrits" userId="dea84a69e24d5d19" providerId="LiveId" clId="{EA6CBA24-82E5-4D65-AB67-EE8A05A6A5AE}" dt="2023-08-23T13:24:09.688" v="3903"/>
          <ac:spMkLst>
            <pc:docMk/>
            <pc:sldMk cId="1251682291" sldId="833"/>
            <ac:spMk id="9" creationId="{E115785F-EDB4-6523-EBF4-CA4F7752FF1B}"/>
          </ac:spMkLst>
        </pc:spChg>
        <pc:spChg chg="del">
          <ac:chgData name="Ad Gerrits" userId="dea84a69e24d5d19" providerId="LiveId" clId="{EA6CBA24-82E5-4D65-AB67-EE8A05A6A5AE}" dt="2023-08-23T13:23:01.597" v="3888" actId="478"/>
          <ac:spMkLst>
            <pc:docMk/>
            <pc:sldMk cId="1251682291" sldId="833"/>
            <ac:spMk id="510" creationId="{00000000-0000-0000-0000-000000000000}"/>
          </ac:spMkLst>
        </pc:spChg>
        <pc:spChg chg="del mod">
          <ac:chgData name="Ad Gerrits" userId="dea84a69e24d5d19" providerId="LiveId" clId="{EA6CBA24-82E5-4D65-AB67-EE8A05A6A5AE}" dt="2023-08-23T13:22:18.145" v="3876" actId="478"/>
          <ac:spMkLst>
            <pc:docMk/>
            <pc:sldMk cId="1251682291" sldId="833"/>
            <ac:spMk id="512" creationId="{00000000-0000-0000-0000-000000000000}"/>
          </ac:spMkLst>
        </pc:spChg>
        <pc:spChg chg="del mod">
          <ac:chgData name="Ad Gerrits" userId="dea84a69e24d5d19" providerId="LiveId" clId="{EA6CBA24-82E5-4D65-AB67-EE8A05A6A5AE}" dt="2023-08-23T13:18:31.061" v="3853" actId="478"/>
          <ac:spMkLst>
            <pc:docMk/>
            <pc:sldMk cId="1251682291" sldId="833"/>
            <ac:spMk id="513" creationId="{00000000-0000-0000-0000-000000000000}"/>
          </ac:spMkLst>
        </pc:spChg>
        <pc:grpChg chg="del">
          <ac:chgData name="Ad Gerrits" userId="dea84a69e24d5d19" providerId="LiveId" clId="{EA6CBA24-82E5-4D65-AB67-EE8A05A6A5AE}" dt="2023-08-23T13:18:34.707" v="3856" actId="478"/>
          <ac:grpSpMkLst>
            <pc:docMk/>
            <pc:sldMk cId="1251682291" sldId="833"/>
            <ac:grpSpMk id="14" creationId="{4AD3D021-F5B9-BFD4-2279-FC2D74ED80CA}"/>
          </ac:grpSpMkLst>
        </pc:grpChg>
        <pc:picChg chg="del">
          <ac:chgData name="Ad Gerrits" userId="dea84a69e24d5d19" providerId="LiveId" clId="{EA6CBA24-82E5-4D65-AB67-EE8A05A6A5AE}" dt="2023-08-23T13:18:31.854" v="3854" actId="478"/>
          <ac:picMkLst>
            <pc:docMk/>
            <pc:sldMk cId="1251682291" sldId="833"/>
            <ac:picMk id="3" creationId="{341ADC43-3B1D-7015-262F-079A26F6FE06}"/>
          </ac:picMkLst>
        </pc:picChg>
        <pc:picChg chg="del">
          <ac:chgData name="Ad Gerrits" userId="dea84a69e24d5d19" providerId="LiveId" clId="{EA6CBA24-82E5-4D65-AB67-EE8A05A6A5AE}" dt="2023-08-23T13:18:33.048" v="3855" actId="478"/>
          <ac:picMkLst>
            <pc:docMk/>
            <pc:sldMk cId="1251682291" sldId="833"/>
            <ac:picMk id="511" creationId="{00000000-0000-0000-0000-000000000000}"/>
          </ac:picMkLst>
        </pc:picChg>
        <pc:picChg chg="add del">
          <ac:chgData name="Ad Gerrits" userId="dea84a69e24d5d19" providerId="LiveId" clId="{EA6CBA24-82E5-4D65-AB67-EE8A05A6A5AE}" dt="2023-08-23T13:24:27.324" v="3905"/>
          <ac:picMkLst>
            <pc:docMk/>
            <pc:sldMk cId="1251682291" sldId="833"/>
            <ac:picMk id="1032" creationId="{FC6E9392-22E2-BAA9-7B47-08FB8FB10A78}"/>
          </ac:picMkLst>
        </pc:picChg>
        <pc:picChg chg="add mod">
          <ac:chgData name="Ad Gerrits" userId="dea84a69e24d5d19" providerId="LiveId" clId="{EA6CBA24-82E5-4D65-AB67-EE8A05A6A5AE}" dt="2023-08-23T13:25:38.530" v="3914" actId="1076"/>
          <ac:picMkLst>
            <pc:docMk/>
            <pc:sldMk cId="1251682291" sldId="833"/>
            <ac:picMk id="1034" creationId="{137D9917-E207-7B15-A529-312692AE7561}"/>
          </ac:picMkLst>
        </pc:picChg>
        <pc:picChg chg="add mod">
          <ac:chgData name="Ad Gerrits" userId="dea84a69e24d5d19" providerId="LiveId" clId="{EA6CBA24-82E5-4D65-AB67-EE8A05A6A5AE}" dt="2023-08-23T13:25:44.229" v="3916" actId="1076"/>
          <ac:picMkLst>
            <pc:docMk/>
            <pc:sldMk cId="1251682291" sldId="833"/>
            <ac:picMk id="1036" creationId="{841D537E-9125-DDDA-A3FB-03382647DA35}"/>
          </ac:picMkLst>
        </pc:picChg>
      </pc:sldChg>
    </pc:docChg>
  </pc:docChgLst>
  <pc:docChgLst>
    <pc:chgData name="Marc den Engelsman" userId="029e20ed-2a15-44b3-a6a2-993bb05abca5" providerId="ADAL" clId="{88C110B0-6D16-4A0F-85D6-AA78910D2FD3}"/>
    <pc:docChg chg="custSel modSld">
      <pc:chgData name="Marc den Engelsman" userId="029e20ed-2a15-44b3-a6a2-993bb05abca5" providerId="ADAL" clId="{88C110B0-6D16-4A0F-85D6-AA78910D2FD3}" dt="2022-06-07T11:31:33.757" v="4" actId="6549"/>
      <pc:docMkLst>
        <pc:docMk/>
      </pc:docMkLst>
      <pc:sldChg chg="modSp">
        <pc:chgData name="Marc den Engelsman" userId="029e20ed-2a15-44b3-a6a2-993bb05abca5" providerId="ADAL" clId="{88C110B0-6D16-4A0F-85D6-AA78910D2FD3}" dt="2022-06-07T11:11:36.480" v="3" actId="108"/>
        <pc:sldMkLst>
          <pc:docMk/>
          <pc:sldMk cId="2369429604" sldId="607"/>
        </pc:sldMkLst>
        <pc:spChg chg="mod">
          <ac:chgData name="Marc den Engelsman" userId="029e20ed-2a15-44b3-a6a2-993bb05abca5" providerId="ADAL" clId="{88C110B0-6D16-4A0F-85D6-AA78910D2FD3}" dt="2022-06-07T11:11:36.480" v="3" actId="108"/>
          <ac:spMkLst>
            <pc:docMk/>
            <pc:sldMk cId="2369429604" sldId="607"/>
            <ac:spMk id="66" creationId="{9203A945-49BC-3E49-A782-F8E9D3AC58EC}"/>
          </ac:spMkLst>
        </pc:spChg>
      </pc:sldChg>
      <pc:sldChg chg="modSp mod">
        <pc:chgData name="Marc den Engelsman" userId="029e20ed-2a15-44b3-a6a2-993bb05abca5" providerId="ADAL" clId="{88C110B0-6D16-4A0F-85D6-AA78910D2FD3}" dt="2022-06-07T11:10:02.588" v="1" actId="108"/>
        <pc:sldMkLst>
          <pc:docMk/>
          <pc:sldMk cId="3818035440" sldId="805"/>
        </pc:sldMkLst>
        <pc:spChg chg="mod">
          <ac:chgData name="Marc den Engelsman" userId="029e20ed-2a15-44b3-a6a2-993bb05abca5" providerId="ADAL" clId="{88C110B0-6D16-4A0F-85D6-AA78910D2FD3}" dt="2022-06-07T11:10:02.588" v="1" actId="108"/>
          <ac:spMkLst>
            <pc:docMk/>
            <pc:sldMk cId="3818035440" sldId="805"/>
            <ac:spMk id="37" creationId="{A27CBBBD-5212-EF47-9E9D-BA6E4AB4AE1E}"/>
          </ac:spMkLst>
        </pc:spChg>
        <pc:spChg chg="mod">
          <ac:chgData name="Marc den Engelsman" userId="029e20ed-2a15-44b3-a6a2-993bb05abca5" providerId="ADAL" clId="{88C110B0-6D16-4A0F-85D6-AA78910D2FD3}" dt="2022-06-07T11:09:49.203" v="0" actId="20577"/>
          <ac:spMkLst>
            <pc:docMk/>
            <pc:sldMk cId="3818035440" sldId="805"/>
            <ac:spMk id="72" creationId="{C7BFB718-FC01-3046-357C-02D16540F6D7}"/>
          </ac:spMkLst>
        </pc:spChg>
      </pc:sldChg>
      <pc:sldChg chg="modSp mod">
        <pc:chgData name="Marc den Engelsman" userId="029e20ed-2a15-44b3-a6a2-993bb05abca5" providerId="ADAL" clId="{88C110B0-6D16-4A0F-85D6-AA78910D2FD3}" dt="2022-06-07T11:31:33.757" v="4" actId="6549"/>
        <pc:sldMkLst>
          <pc:docMk/>
          <pc:sldMk cId="1891671496" sldId="817"/>
        </pc:sldMkLst>
        <pc:spChg chg="mod">
          <ac:chgData name="Marc den Engelsman" userId="029e20ed-2a15-44b3-a6a2-993bb05abca5" providerId="ADAL" clId="{88C110B0-6D16-4A0F-85D6-AA78910D2FD3}" dt="2022-06-07T11:10:18.004" v="2" actId="27636"/>
          <ac:spMkLst>
            <pc:docMk/>
            <pc:sldMk cId="1891671496" sldId="817"/>
            <ac:spMk id="2" creationId="{EE3BC9C9-367A-C5F4-1BEB-772C6EB946F1}"/>
          </ac:spMkLst>
        </pc:spChg>
        <pc:spChg chg="mod">
          <ac:chgData name="Marc den Engelsman" userId="029e20ed-2a15-44b3-a6a2-993bb05abca5" providerId="ADAL" clId="{88C110B0-6D16-4A0F-85D6-AA78910D2FD3}" dt="2022-06-07T11:31:33.757" v="4" actId="6549"/>
          <ac:spMkLst>
            <pc:docMk/>
            <pc:sldMk cId="1891671496" sldId="817"/>
            <ac:spMk id="3" creationId="{D72F1BCB-4604-52E3-7DEC-E3D7498C9C7E}"/>
          </ac:spMkLst>
        </pc:spChg>
      </pc:sldChg>
    </pc:docChg>
  </pc:docChgLst>
  <pc:docChgLst>
    <pc:chgData name="Gershon Janssen" userId="S::gershon.janssen@vng.nl::1a544b15-68b4-44a0-ab64-6266043e0cd2" providerId="AD" clId="Web-{10E66B60-CAB4-4E90-83BB-318CC0122432}"/>
    <pc:docChg chg="modSld">
      <pc:chgData name="Gershon Janssen" userId="S::gershon.janssen@vng.nl::1a544b15-68b4-44a0-ab64-6266043e0cd2" providerId="AD" clId="Web-{10E66B60-CAB4-4E90-83BB-318CC0122432}" dt="2022-06-07T10:04:01.205" v="42" actId="20577"/>
      <pc:docMkLst>
        <pc:docMk/>
      </pc:docMkLst>
      <pc:sldChg chg="addSp modSp">
        <pc:chgData name="Gershon Janssen" userId="S::gershon.janssen@vng.nl::1a544b15-68b4-44a0-ab64-6266043e0cd2" providerId="AD" clId="Web-{10E66B60-CAB4-4E90-83BB-318CC0122432}" dt="2022-06-07T09:59:17.890" v="16" actId="20577"/>
        <pc:sldMkLst>
          <pc:docMk/>
          <pc:sldMk cId="3818035440" sldId="805"/>
        </pc:sldMkLst>
        <pc:spChg chg="add mod">
          <ac:chgData name="Gershon Janssen" userId="S::gershon.janssen@vng.nl::1a544b15-68b4-44a0-ab64-6266043e0cd2" providerId="AD" clId="Web-{10E66B60-CAB4-4E90-83BB-318CC0122432}" dt="2022-06-07T09:59:17.890" v="16" actId="20577"/>
          <ac:spMkLst>
            <pc:docMk/>
            <pc:sldMk cId="3818035440" sldId="805"/>
            <ac:spMk id="2" creationId="{F6AD8C8E-2FE2-5592-2670-377976BCB3E8}"/>
          </ac:spMkLst>
        </pc:spChg>
        <pc:picChg chg="add mod">
          <ac:chgData name="Gershon Janssen" userId="S::gershon.janssen@vng.nl::1a544b15-68b4-44a0-ab64-6266043e0cd2" providerId="AD" clId="Web-{10E66B60-CAB4-4E90-83BB-318CC0122432}" dt="2022-06-07T09:58:58.685" v="3" actId="1076"/>
          <ac:picMkLst>
            <pc:docMk/>
            <pc:sldMk cId="3818035440" sldId="805"/>
            <ac:picMk id="6" creationId="{685DD804-044B-A604-3417-71A8AE86821B}"/>
          </ac:picMkLst>
        </pc:picChg>
      </pc:sldChg>
      <pc:sldChg chg="modSp">
        <pc:chgData name="Gershon Janssen" userId="S::gershon.janssen@vng.nl::1a544b15-68b4-44a0-ab64-6266043e0cd2" providerId="AD" clId="Web-{10E66B60-CAB4-4E90-83BB-318CC0122432}" dt="2022-06-07T10:04:01.205" v="42" actId="20577"/>
        <pc:sldMkLst>
          <pc:docMk/>
          <pc:sldMk cId="1891671496" sldId="817"/>
        </pc:sldMkLst>
        <pc:spChg chg="mod">
          <ac:chgData name="Gershon Janssen" userId="S::gershon.janssen@vng.nl::1a544b15-68b4-44a0-ab64-6266043e0cd2" providerId="AD" clId="Web-{10E66B60-CAB4-4E90-83BB-318CC0122432}" dt="2022-06-07T10:04:01.205" v="42" actId="20577"/>
          <ac:spMkLst>
            <pc:docMk/>
            <pc:sldMk cId="1891671496" sldId="817"/>
            <ac:spMk id="3" creationId="{D72F1BCB-4604-52E3-7DEC-E3D7498C9C7E}"/>
          </ac:spMkLst>
        </pc:spChg>
      </pc:sldChg>
    </pc:docChg>
  </pc:docChgLst>
  <pc:docChgLst>
    <pc:chgData name="Jeanot Bijpost" userId="cdf441b5-59e9-4346-906c-b64ac00bf298" providerId="ADAL" clId="{664CD70C-3886-0745-A7FD-49A463EBDBB3}"/>
    <pc:docChg chg="custSel modSld">
      <pc:chgData name="Jeanot Bijpost" userId="cdf441b5-59e9-4346-906c-b64ac00bf298" providerId="ADAL" clId="{664CD70C-3886-0745-A7FD-49A463EBDBB3}" dt="2022-06-07T11:36:34.580" v="39" actId="20577"/>
      <pc:docMkLst>
        <pc:docMk/>
      </pc:docMkLst>
      <pc:sldChg chg="modSp mod">
        <pc:chgData name="Jeanot Bijpost" userId="cdf441b5-59e9-4346-906c-b64ac00bf298" providerId="ADAL" clId="{664CD70C-3886-0745-A7FD-49A463EBDBB3}" dt="2022-06-07T11:00:37.091" v="11" actId="20577"/>
        <pc:sldMkLst>
          <pc:docMk/>
          <pc:sldMk cId="3890790707" sldId="396"/>
        </pc:sldMkLst>
        <pc:spChg chg="mod">
          <ac:chgData name="Jeanot Bijpost" userId="cdf441b5-59e9-4346-906c-b64ac00bf298" providerId="ADAL" clId="{664CD70C-3886-0745-A7FD-49A463EBDBB3}" dt="2022-06-07T11:00:37.091" v="11" actId="20577"/>
          <ac:spMkLst>
            <pc:docMk/>
            <pc:sldMk cId="3890790707" sldId="396"/>
            <ac:spMk id="12" creationId="{1A2263E2-6AC3-AB4B-A492-09216144FA62}"/>
          </ac:spMkLst>
        </pc:spChg>
      </pc:sldChg>
      <pc:sldChg chg="delSp mod">
        <pc:chgData name="Jeanot Bijpost" userId="cdf441b5-59e9-4346-906c-b64ac00bf298" providerId="ADAL" clId="{664CD70C-3886-0745-A7FD-49A463EBDBB3}" dt="2022-06-07T11:09:05.152" v="13" actId="478"/>
        <pc:sldMkLst>
          <pc:docMk/>
          <pc:sldMk cId="3818035440" sldId="805"/>
        </pc:sldMkLst>
        <pc:spChg chg="del">
          <ac:chgData name="Jeanot Bijpost" userId="cdf441b5-59e9-4346-906c-b64ac00bf298" providerId="ADAL" clId="{664CD70C-3886-0745-A7FD-49A463EBDBB3}" dt="2022-06-07T11:09:05.152" v="13" actId="478"/>
          <ac:spMkLst>
            <pc:docMk/>
            <pc:sldMk cId="3818035440" sldId="805"/>
            <ac:spMk id="8" creationId="{8C5A1B49-839C-854D-BFD2-5DBC8BB7EAAA}"/>
          </ac:spMkLst>
        </pc:spChg>
      </pc:sldChg>
      <pc:sldChg chg="modSp mod">
        <pc:chgData name="Jeanot Bijpost" userId="cdf441b5-59e9-4346-906c-b64ac00bf298" providerId="ADAL" clId="{664CD70C-3886-0745-A7FD-49A463EBDBB3}" dt="2022-06-07T11:18:19.432" v="15" actId="20577"/>
        <pc:sldMkLst>
          <pc:docMk/>
          <pc:sldMk cId="287183091" sldId="807"/>
        </pc:sldMkLst>
        <pc:spChg chg="mod">
          <ac:chgData name="Jeanot Bijpost" userId="cdf441b5-59e9-4346-906c-b64ac00bf298" providerId="ADAL" clId="{664CD70C-3886-0745-A7FD-49A463EBDBB3}" dt="2022-06-07T11:18:19.432" v="15" actId="20577"/>
          <ac:spMkLst>
            <pc:docMk/>
            <pc:sldMk cId="287183091" sldId="807"/>
            <ac:spMk id="3" creationId="{7FC62485-C004-8ED1-50F5-E8A617D08D85}"/>
          </ac:spMkLst>
        </pc:spChg>
      </pc:sldChg>
      <pc:sldChg chg="modSp mod">
        <pc:chgData name="Jeanot Bijpost" userId="cdf441b5-59e9-4346-906c-b64ac00bf298" providerId="ADAL" clId="{664CD70C-3886-0745-A7FD-49A463EBDBB3}" dt="2022-06-07T11:36:34.580" v="39" actId="20577"/>
        <pc:sldMkLst>
          <pc:docMk/>
          <pc:sldMk cId="3407100774" sldId="810"/>
        </pc:sldMkLst>
        <pc:spChg chg="mod">
          <ac:chgData name="Jeanot Bijpost" userId="cdf441b5-59e9-4346-906c-b64ac00bf298" providerId="ADAL" clId="{664CD70C-3886-0745-A7FD-49A463EBDBB3}" dt="2022-06-07T11:36:34.580" v="39" actId="20577"/>
          <ac:spMkLst>
            <pc:docMk/>
            <pc:sldMk cId="3407100774" sldId="810"/>
            <ac:spMk id="3" creationId="{400DE6C6-6CF5-AB32-0358-9D4F84F9AAB4}"/>
          </ac:spMkLst>
        </pc:spChg>
      </pc:sldChg>
      <pc:sldChg chg="addSp delSp modSp mod">
        <pc:chgData name="Jeanot Bijpost" userId="cdf441b5-59e9-4346-906c-b64ac00bf298" providerId="ADAL" clId="{664CD70C-3886-0745-A7FD-49A463EBDBB3}" dt="2022-06-07T11:30:34.003" v="36" actId="1076"/>
        <pc:sldMkLst>
          <pc:docMk/>
          <pc:sldMk cId="1891671496" sldId="817"/>
        </pc:sldMkLst>
        <pc:spChg chg="mod">
          <ac:chgData name="Jeanot Bijpost" userId="cdf441b5-59e9-4346-906c-b64ac00bf298" providerId="ADAL" clId="{664CD70C-3886-0745-A7FD-49A463EBDBB3}" dt="2022-06-07T11:11:50.161" v="14" actId="27636"/>
          <ac:spMkLst>
            <pc:docMk/>
            <pc:sldMk cId="1891671496" sldId="817"/>
            <ac:spMk id="2" creationId="{EE3BC9C9-367A-C5F4-1BEB-772C6EB946F1}"/>
          </ac:spMkLst>
        </pc:spChg>
        <pc:spChg chg="mod">
          <ac:chgData name="Jeanot Bijpost" userId="cdf441b5-59e9-4346-906c-b64ac00bf298" providerId="ADAL" clId="{664CD70C-3886-0745-A7FD-49A463EBDBB3}" dt="2022-06-07T11:29:46.027" v="29" actId="20577"/>
          <ac:spMkLst>
            <pc:docMk/>
            <pc:sldMk cId="1891671496" sldId="817"/>
            <ac:spMk id="3" creationId="{D72F1BCB-4604-52E3-7DEC-E3D7498C9C7E}"/>
          </ac:spMkLst>
        </pc:spChg>
        <pc:picChg chg="add del mod modCrop">
          <ac:chgData name="Jeanot Bijpost" userId="cdf441b5-59e9-4346-906c-b64ac00bf298" providerId="ADAL" clId="{664CD70C-3886-0745-A7FD-49A463EBDBB3}" dt="2022-06-07T11:30:17.725" v="31" actId="478"/>
          <ac:picMkLst>
            <pc:docMk/>
            <pc:sldMk cId="1891671496" sldId="817"/>
            <ac:picMk id="5" creationId="{281D1E02-DB72-4A57-6842-F1062AA69C93}"/>
          </ac:picMkLst>
        </pc:picChg>
        <pc:picChg chg="add mod">
          <ac:chgData name="Jeanot Bijpost" userId="cdf441b5-59e9-4346-906c-b64ac00bf298" providerId="ADAL" clId="{664CD70C-3886-0745-A7FD-49A463EBDBB3}" dt="2022-06-07T11:30:34.003" v="36" actId="1076"/>
          <ac:picMkLst>
            <pc:docMk/>
            <pc:sldMk cId="1891671496" sldId="817"/>
            <ac:picMk id="7" creationId="{A56ABC13-A301-2105-D606-001CA056AE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3267C0-9C0E-4145-B151-5BE742B4B74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D4A706F-5E0A-4849-9B52-B57E37F3500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55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307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84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4A706F-5E0A-4849-9B52-B57E37F3500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39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Eerst toelichting op gelaagdheid en onderscheid </a:t>
            </a:r>
          </a:p>
          <a:p>
            <a:pPr marL="171450" indent="-171450">
              <a:buFontTx/>
              <a:buChar char="-"/>
            </a:pPr>
            <a:r>
              <a:rPr lang="nl-NL"/>
              <a:t>Berichtstandaard vs interactiestandaarden</a:t>
            </a:r>
          </a:p>
          <a:p>
            <a:pPr marL="171450" indent="-171450">
              <a:buFontTx/>
              <a:buChar char="-"/>
            </a:pPr>
            <a:r>
              <a:rPr lang="nl-NL"/>
              <a:t>Functioneel en technisch</a:t>
            </a:r>
          </a:p>
          <a:p>
            <a:pPr marL="171450" indent="-171450">
              <a:buFontTx/>
              <a:buChar char="-"/>
            </a:pPr>
            <a:endParaRPr lang="nl-NL"/>
          </a:p>
          <a:p>
            <a:pPr marL="0" indent="0">
              <a:buFontTx/>
              <a:buNone/>
            </a:pPr>
            <a:r>
              <a:rPr lang="nl-NL"/>
              <a:t>Dan wat is opgeleverd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A622C-3CFE-4BF1-9203-7DBFD5A7D9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85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A622C-3CFE-4BF1-9203-7DBFD5A7D9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44E98-04B3-4205-8FBD-7B7FA3AC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3C96C5-0332-4B46-8EF2-F72E0A476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1F5265-E3E7-46A9-A996-32C0BA1E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E2D924-9B09-4395-AB3D-1EFB041C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29061FB-A8B1-413E-BFEC-CC39111C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89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1FEB8-3E30-4BDC-9795-588FDD5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83B7E2E-3574-4965-BADA-C2961ECAE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92166-BBD4-4288-8762-C9A49502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B644C8-C5BF-4FFD-AF03-0049B9D18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317AF0-D354-485D-A61C-D26F8E8C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6B23B0-81D1-4BFB-8469-2A100439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4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30A9B-00F9-4C89-8597-20DBAC0F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62EE6E-AC86-4375-AC60-A4FF2A6A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081628-5D3F-4C63-A437-BD2F94B2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9F35E-8331-4ADA-B644-A326D7AB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B28636-5BF2-4CAB-8459-960CC308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986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A3DB775-CCCA-436C-95BF-828FEE834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2A384E-EA34-4828-8F87-0D71D3519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0240DD6-BD4C-4A20-8CE5-AA55BD0F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461363-C42E-4EA7-AD45-91DB5644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73F4984-131D-49E9-BEAA-7CD648D8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69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FB0559-7844-6847-A90C-EEB2DF84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3"/>
          <a:stretch/>
        </p:blipFill>
        <p:spPr>
          <a:xfrm>
            <a:off x="-2130" y="8203"/>
            <a:ext cx="12194130" cy="68580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2D0757-3B32-044B-8921-F84219974293}"/>
              </a:ext>
            </a:extLst>
          </p:cNvPr>
          <p:cNvSpPr/>
          <p:nvPr userDrawn="1"/>
        </p:nvSpPr>
        <p:spPr>
          <a:xfrm>
            <a:off x="112644" y="-1161"/>
            <a:ext cx="5903844" cy="622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9F989F-63EF-C44D-8E18-5E5418693AAA}"/>
              </a:ext>
            </a:extLst>
          </p:cNvPr>
          <p:cNvSpPr/>
          <p:nvPr userDrawn="1"/>
        </p:nvSpPr>
        <p:spPr>
          <a:xfrm>
            <a:off x="6145371" y="1"/>
            <a:ext cx="6042432" cy="620918"/>
          </a:xfrm>
          <a:prstGeom prst="rect">
            <a:avLst/>
          </a:prstGeom>
          <a:solidFill>
            <a:schemeClr val="bg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85BBA-1A27-E24B-B11A-264760F8A1D2}"/>
              </a:ext>
            </a:extLst>
          </p:cNvPr>
          <p:cNvSpPr txBox="1"/>
          <p:nvPr userDrawn="1"/>
        </p:nvSpPr>
        <p:spPr>
          <a:xfrm>
            <a:off x="6891130" y="140215"/>
            <a:ext cx="5188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solidFill>
                  <a:srgbClr val="015A9B"/>
                </a:solidFill>
              </a:rPr>
              <a:t>Notificatie Community / NL GOV profile for CloudEvents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BC39C9-5A32-274F-B0B3-7CDB584ADA26}"/>
              </a:ext>
            </a:extLst>
          </p:cNvPr>
          <p:cNvSpPr/>
          <p:nvPr userDrawn="1"/>
        </p:nvSpPr>
        <p:spPr>
          <a:xfrm>
            <a:off x="4197" y="-1934"/>
            <a:ext cx="115073" cy="622852"/>
          </a:xfrm>
          <a:prstGeom prst="rect">
            <a:avLst/>
          </a:prstGeom>
          <a:solidFill>
            <a:srgbClr val="154273"/>
          </a:solidFill>
          <a:ln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91B96C-9A0E-9A46-91EA-6DF250F3233B}"/>
              </a:ext>
            </a:extLst>
          </p:cNvPr>
          <p:cNvSpPr/>
          <p:nvPr userDrawn="1"/>
        </p:nvSpPr>
        <p:spPr>
          <a:xfrm>
            <a:off x="6023393" y="0"/>
            <a:ext cx="115073" cy="622852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4DB9D-9B07-1143-B2DA-68E318EEE532}"/>
              </a:ext>
            </a:extLst>
          </p:cNvPr>
          <p:cNvSpPr/>
          <p:nvPr userDrawn="1"/>
        </p:nvSpPr>
        <p:spPr>
          <a:xfrm>
            <a:off x="108447" y="6596004"/>
            <a:ext cx="5903844" cy="262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76D4E-6D9A-1146-84AC-9EE8734B46F8}"/>
              </a:ext>
            </a:extLst>
          </p:cNvPr>
          <p:cNvSpPr/>
          <p:nvPr userDrawn="1"/>
        </p:nvSpPr>
        <p:spPr>
          <a:xfrm>
            <a:off x="6141174" y="6596004"/>
            <a:ext cx="6042432" cy="261611"/>
          </a:xfrm>
          <a:prstGeom prst="rect">
            <a:avLst/>
          </a:prstGeom>
          <a:solidFill>
            <a:schemeClr val="bg1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32469E-C6C6-A347-AFA7-1B904DBD3F8D}"/>
              </a:ext>
            </a:extLst>
          </p:cNvPr>
          <p:cNvSpPr/>
          <p:nvPr userDrawn="1"/>
        </p:nvSpPr>
        <p:spPr>
          <a:xfrm>
            <a:off x="0" y="6595231"/>
            <a:ext cx="108447" cy="262383"/>
          </a:xfrm>
          <a:prstGeom prst="rect">
            <a:avLst/>
          </a:prstGeom>
          <a:solidFill>
            <a:srgbClr val="154273"/>
          </a:solidFill>
          <a:ln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8E0F19-BC0C-1E4B-A021-6E990DD2B2B6}"/>
              </a:ext>
            </a:extLst>
          </p:cNvPr>
          <p:cNvSpPr/>
          <p:nvPr userDrawn="1"/>
        </p:nvSpPr>
        <p:spPr>
          <a:xfrm>
            <a:off x="6019196" y="6595231"/>
            <a:ext cx="119270" cy="264317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54EC1-8D7E-E944-8A2A-EB4476A42F64}"/>
              </a:ext>
            </a:extLst>
          </p:cNvPr>
          <p:cNvSpPr txBox="1"/>
          <p:nvPr userDrawn="1"/>
        </p:nvSpPr>
        <p:spPr>
          <a:xfrm>
            <a:off x="8832574" y="6602630"/>
            <a:ext cx="324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000">
                <a:solidFill>
                  <a:srgbClr val="015A9B"/>
                </a:solidFill>
              </a:rPr>
              <a:t> Project Notificatieservices - BZK / VNG Realisatie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5C9148-9092-4064-9FAB-5AF5C4075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76" y="460"/>
            <a:ext cx="5893020" cy="620458"/>
          </a:xfrm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DD5B51-AC03-4D36-A373-8E77522E4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3293"/>
            <a:ext cx="10515600" cy="519367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F5B23A-797F-4E45-9FF1-B7E2A76A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176" y="6602630"/>
            <a:ext cx="1351895" cy="246221"/>
          </a:xfrm>
        </p:spPr>
        <p:txBody>
          <a:bodyPr/>
          <a:lstStyle>
            <a:lvl1pPr>
              <a:defRPr sz="1000"/>
            </a:lvl1pPr>
          </a:lstStyle>
          <a:p>
            <a:fld id="{72312641-C9E8-475B-9831-8F1735D469E9}" type="datetimeFigureOut">
              <a:rPr lang="nl-NL" smtClean="0"/>
              <a:pPr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DE121-F317-4BF8-BED4-6B95862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1132" y="6602630"/>
            <a:ext cx="3163108" cy="255371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0C2D2-E057-4BDE-8ED3-3767DE16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8908" y="6602630"/>
            <a:ext cx="1351895" cy="247167"/>
          </a:xfrm>
        </p:spPr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95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AC5A1-1E5E-4B37-B608-8D84A745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8CED4D1-A769-4DE0-9F34-FBF6FE1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89A999-BC8B-494A-B0A3-7CDC86CE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72F3A3-FF23-49C9-A57A-BED57E7E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65D0DE1-E451-422D-A005-75BC3034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210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63D64-61B9-4E49-87A9-BF3DA445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BEE66-2C5D-4E8F-8FBD-45321A2BE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0F34DE2-B522-45BE-B49D-6B00FB67A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B34DF9-ED99-4327-B0C9-4077D82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CDA976-C696-4597-A90E-13DFC0F9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A319CBA-D831-48FB-8FFA-7511A1BD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5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805C-B826-4CBF-84B2-E03AA1DB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4B89ABE-F00E-497E-9133-D9708AB7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84F3B88-EE72-4AB7-B705-56AC6C5E5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6C98288-C823-47A6-8C69-AD56E7CCA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0DDB1E8-7AFB-4DC3-993E-7AC030033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0A418E-BAB2-48CF-AA6B-647913C5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E3BA2D6-8220-43EC-B2D2-872BAF60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DF928D0-BF96-40FA-8827-EA10BBF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4936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55D33-727B-4AE0-B513-99442EB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EF3F1A2-FFB8-4E11-B757-EC269C5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83F405-CCA8-4818-99D1-E7375066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47CD8C-816C-4474-97F1-2FA4319E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2300BA-2250-4471-AD9E-718FEA1D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2B4AB10-A88A-445D-BAA3-E81F2BA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0DA355-7C51-40F9-B567-08158B2D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8F0C-83C4-4793-88E9-CDEF83F8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8CE6D-3E34-4B04-83FF-D0B2827E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11CB6A-F6BB-4810-8226-9A4573866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D42210-7675-4574-A43D-2A7A6C2CF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FA1877-FD19-45C0-966B-510A4158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E51E74-C9CF-4AEE-A4AE-4B9E3A4A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040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AF32EE-7093-4662-B988-5770DE18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2238CC-89B0-423C-A20B-D52849E4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1133"/>
            <a:ext cx="10515600" cy="508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F5AD2C-BB7E-4307-8914-F1F6F6E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2641-C9E8-475B-9831-8F1735D469E9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45331B-C540-4035-9A31-5EDEFF6CB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B1309-7E22-41D0-B729-1DC3123A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7FC4-3A3B-4AEF-A4D7-B096304FB6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895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hyperlink" Target="https://github.com/VNG-Realisatie/notificatieservices/tree/main/docs/api-specific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NG-Realisatie/notificatieservices/blob/main/docs/Achtergrond-documentatie/20211223_Randvoorwaarden_Notificeren.pdf" TargetMode="External"/><Relationship Id="rId13" Type="http://schemas.openxmlformats.org/officeDocument/2006/relationships/hyperlink" Target="https://github.com/VNG-Realisatie/notificatieservices/blob/main/docs/Achtergrond-documentatie/Notificeren-Bijlage-Architectuur.v0.2.pdf" TargetMode="External"/><Relationship Id="rId3" Type="http://schemas.openxmlformats.org/officeDocument/2006/relationships/hyperlink" Target="https://vng-realisatie.github.io/NL-GOV-profile-for-CloudEvents/" TargetMode="External"/><Relationship Id="rId7" Type="http://schemas.openxmlformats.org/officeDocument/2006/relationships/hyperlink" Target="https://github.com/VNG-Realisatie/NL-GOV-profile-for-CloudEvents/blob/main/NL-GOV-Guideline-for-CloudEvents-HTTP.md" TargetMode="External"/><Relationship Id="rId12" Type="http://schemas.openxmlformats.org/officeDocument/2006/relationships/hyperlink" Target="https://github.com/VNG-Realisatie/notificatieservices/blob/main/docs/Achtergrond-documentatie/Gebeurtenistypes%20definieren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VNG-Realisatie/NL-GOV-profile-for-CloudEvents/blob/main/NL-GOV-Guideline-for-CloudEvents-Webhook.md" TargetMode="External"/><Relationship Id="rId11" Type="http://schemas.openxmlformats.org/officeDocument/2006/relationships/hyperlink" Target="https://github.com/VNG-Realisatie/notificatieservices" TargetMode="External"/><Relationship Id="rId5" Type="http://schemas.openxmlformats.org/officeDocument/2006/relationships/hyperlink" Target="https://github.com/vng-realisatie/NL-GOV-profile-for-CloudEvents/" TargetMode="External"/><Relationship Id="rId10" Type="http://schemas.openxmlformats.org/officeDocument/2006/relationships/hyperlink" Target="https://github.com/VNG-Realisatie/notificatieservices/blob/main/docs/Achtergrond-documentatie/20211223_Waarom_Notificeren.pdf" TargetMode="External"/><Relationship Id="rId4" Type="http://schemas.openxmlformats.org/officeDocument/2006/relationships/hyperlink" Target="https://github.com/VNG-Realisatie/NL-GOV-profile-for-CloudEvents/blob/main/NL-GOV-Guideline-for-CloudEvents-JSON.md" TargetMode="External"/><Relationship Id="rId9" Type="http://schemas.openxmlformats.org/officeDocument/2006/relationships/hyperlink" Target="https://github.com/VNG-Realisatie/notificatieservices/blob/main/docs/Achtergrond-documentatie/20211223_Introductie_van_Notificere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6">
            <a:extLst>
              <a:ext uri="{FF2B5EF4-FFF2-40B4-BE49-F238E27FC236}">
                <a16:creationId xmlns:a16="http://schemas.microsoft.com/office/drawing/2014/main" id="{1A2263E2-6AC3-AB4B-A492-09216144FA62}"/>
              </a:ext>
            </a:extLst>
          </p:cNvPr>
          <p:cNvSpPr txBox="1"/>
          <p:nvPr/>
        </p:nvSpPr>
        <p:spPr>
          <a:xfrm>
            <a:off x="10927427" y="6597169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/>
              <a:t>Foto's van Unsplash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D379F8D-CF58-4F2A-BB4B-384E03D3B723}"/>
              </a:ext>
            </a:extLst>
          </p:cNvPr>
          <p:cNvSpPr/>
          <p:nvPr/>
        </p:nvSpPr>
        <p:spPr>
          <a:xfrm>
            <a:off x="1775901" y="319506"/>
            <a:ext cx="8710183" cy="21310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E6D81C-4863-421D-9747-F029E6F89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768" y="260831"/>
            <a:ext cx="10570464" cy="959850"/>
          </a:xfrm>
        </p:spPr>
        <p:txBody>
          <a:bodyPr>
            <a:normAutofit fontScale="90000"/>
          </a:bodyPr>
          <a:lstStyle/>
          <a:p>
            <a:r>
              <a:rPr lang="nl-NL" sz="2000"/>
              <a:t> </a:t>
            </a:r>
            <a:br>
              <a:rPr lang="nl-NL" sz="4400"/>
            </a:br>
            <a:r>
              <a:rPr lang="nl-NL" sz="5400"/>
              <a:t>CloudEvents ontwikkeling en bevindingen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731D272-C428-42F4-90B2-BF60FAB2D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0908" y="1490737"/>
            <a:ext cx="8710183" cy="959850"/>
          </a:xfrm>
        </p:spPr>
        <p:txBody>
          <a:bodyPr>
            <a:normAutofit fontScale="70000" lnSpcReduction="20000"/>
          </a:bodyPr>
          <a:lstStyle/>
          <a:p>
            <a:r>
              <a:rPr lang="nl-NL"/>
              <a:t>Presentatie aan het Technisch Overleg Notificeren</a:t>
            </a:r>
          </a:p>
          <a:p>
            <a:r>
              <a:rPr lang="nl-NL"/>
              <a:t>door Ad Gerrits, VNG</a:t>
            </a:r>
          </a:p>
          <a:p>
            <a:r>
              <a:rPr lang="nl-NL"/>
              <a:t>24 augustus 2023</a:t>
            </a:r>
          </a:p>
        </p:txBody>
      </p:sp>
      <p:pic>
        <p:nvPicPr>
          <p:cNvPr id="4" name="Picture 4" descr="A picture containing reptile, plant&#10;&#10;Description automatically generated">
            <a:extLst>
              <a:ext uri="{FF2B5EF4-FFF2-40B4-BE49-F238E27FC236}">
                <a16:creationId xmlns:a16="http://schemas.microsoft.com/office/drawing/2014/main" id="{FC4AEB50-A70C-8308-ED8A-C2D62C60F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0" r="-200" b="17333"/>
          <a:stretch/>
        </p:blipFill>
        <p:spPr>
          <a:xfrm>
            <a:off x="5007814" y="3339830"/>
            <a:ext cx="2242761" cy="2602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76357-F2A9-A6F2-54E8-71161A8E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4" b="7894"/>
          <a:stretch/>
        </p:blipFill>
        <p:spPr>
          <a:xfrm>
            <a:off x="7821789" y="3791941"/>
            <a:ext cx="3821784" cy="215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10FB7-BF10-2456-117D-705835BE0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4" b="4984"/>
          <a:stretch/>
        </p:blipFill>
        <p:spPr>
          <a:xfrm>
            <a:off x="927107" y="3967667"/>
            <a:ext cx="3509493" cy="1974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079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F92-50A7-D775-7EFC-5B176AE0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Onderwerpen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4489DD-2C22-10C3-1926-6AB8FFCBA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133"/>
            <a:ext cx="10515600" cy="4428159"/>
          </a:xfrm>
        </p:spPr>
        <p:txBody>
          <a:bodyPr/>
          <a:lstStyle/>
          <a:p>
            <a:r>
              <a:rPr lang="en-US"/>
              <a:t>Project Notificatieservices</a:t>
            </a:r>
          </a:p>
          <a:p>
            <a:r>
              <a:rPr lang="en-US" b="1"/>
              <a:t>CloudEvents en NL GOV profile for CloudEvents</a:t>
            </a:r>
          </a:p>
          <a:p>
            <a:r>
              <a:rPr lang="en-US"/>
              <a:t>De grootste uitdaging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409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3514-90FF-5690-617C-8689021A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CloudEvents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AE36B1-67E6-639F-CDC6-D1796959D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b="1"/>
              <a:t>Wat het is</a:t>
            </a:r>
          </a:p>
          <a:p>
            <a:pPr marL="0" indent="0">
              <a:buNone/>
            </a:pPr>
            <a:r>
              <a:rPr lang="nl-NL"/>
              <a:t>Een specificatie voor het gestandaardiseerd beschrijven, publiceren en consumeren van gegevens over plaatsgevonden gebeurtenissen. 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 b="1"/>
              <a:t>Doelen</a:t>
            </a:r>
          </a:p>
          <a:p>
            <a:pPr marL="0" indent="0">
              <a:buNone/>
            </a:pPr>
            <a:r>
              <a:rPr lang="nl-NL"/>
              <a:t>Interoperabiliteit bevorderen binnen gedistribueerde omgevingen voor meer gemak, efficiëntie, integratie en samenwerking bij het communiceren van events.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 b="1"/>
              <a:t>Kenmerken</a:t>
            </a:r>
          </a:p>
          <a:p>
            <a:r>
              <a:rPr lang="nl-NL"/>
              <a:t>Definieert een beperkte kernset van kenmerken voor alle events.</a:t>
            </a:r>
          </a:p>
          <a:p>
            <a:r>
              <a:rPr lang="nl-NL"/>
              <a:t>Is uitbreidbaar zodat aanvullende metadata is op te nemen.</a:t>
            </a:r>
          </a:p>
          <a:p>
            <a:r>
              <a:rPr lang="nl-NL"/>
              <a:t>Is toepasbaar met verschillende gegevensformaten, transportprotollen, technologie en interactiepatronen.</a:t>
            </a:r>
          </a:p>
        </p:txBody>
      </p:sp>
    </p:spTree>
    <p:extLst>
      <p:ext uri="{BB962C8B-B14F-4D97-AF65-F5344CB8AC3E}">
        <p14:creationId xmlns:p14="http://schemas.microsoft.com/office/powerpoint/2010/main" val="340477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5D26-E79E-A7DD-D65F-9F9B7AA8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CloudEvents – Cloud Native Computing Foundation (CNCF)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B3289-0E8E-F41F-3972-F85A5CB6F660}"/>
              </a:ext>
            </a:extLst>
          </p:cNvPr>
          <p:cNvSpPr txBox="1"/>
          <p:nvPr/>
        </p:nvSpPr>
        <p:spPr>
          <a:xfrm>
            <a:off x="838200" y="910907"/>
            <a:ext cx="582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"A specification for describing event data in a common way"</a:t>
            </a:r>
          </a:p>
        </p:txBody>
      </p:sp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1AD1B4BB-6F28-6354-0F73-ADF488A0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8866"/>
            <a:ext cx="11153415" cy="49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5D26-E79E-A7DD-D65F-9F9B7AA8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CloudEvents – Cloud Native Computing Foundation (CNCF)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E4552E-7D03-A4D1-657B-3E3B8B284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8866"/>
            <a:ext cx="11151194" cy="4986659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2372D12-4A1B-3B41-C27F-637A12C1D757}"/>
              </a:ext>
            </a:extLst>
          </p:cNvPr>
          <p:cNvGrpSpPr/>
          <p:nvPr/>
        </p:nvGrpSpPr>
        <p:grpSpPr>
          <a:xfrm>
            <a:off x="2848456" y="1743281"/>
            <a:ext cx="7604650" cy="3664179"/>
            <a:chOff x="2703730" y="1453830"/>
            <a:chExt cx="7604650" cy="36641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87F6C-0F61-9718-8212-AF5A4C50E0D7}"/>
                </a:ext>
              </a:extLst>
            </p:cNvPr>
            <p:cNvSpPr/>
            <p:nvPr/>
          </p:nvSpPr>
          <p:spPr>
            <a:xfrm>
              <a:off x="2703730" y="1460408"/>
              <a:ext cx="453911" cy="3817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8F9FAF-A97B-8219-DD3D-31D813CD6029}"/>
                </a:ext>
              </a:extLst>
            </p:cNvPr>
            <p:cNvCxnSpPr>
              <a:cxnSpLocks/>
            </p:cNvCxnSpPr>
            <p:nvPr/>
          </p:nvCxnSpPr>
          <p:spPr>
            <a:xfrm>
              <a:off x="3164219" y="1453830"/>
              <a:ext cx="2341916" cy="381767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821E5A-558E-37AF-D12B-723427CB8CF0}"/>
                </a:ext>
              </a:extLst>
            </p:cNvPr>
            <p:cNvCxnSpPr>
              <a:cxnSpLocks/>
            </p:cNvCxnSpPr>
            <p:nvPr/>
          </p:nvCxnSpPr>
          <p:spPr>
            <a:xfrm>
              <a:off x="3157641" y="1835597"/>
              <a:ext cx="2348494" cy="3282412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84306A-4CEB-158A-6DF9-2F49685960A9}"/>
                </a:ext>
              </a:extLst>
            </p:cNvPr>
            <p:cNvSpPr/>
            <p:nvPr/>
          </p:nvSpPr>
          <p:spPr>
            <a:xfrm>
              <a:off x="5506135" y="1839324"/>
              <a:ext cx="4802245" cy="32786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DAC82-D4BE-F40E-DD1D-47EE1250C5B1}"/>
              </a:ext>
            </a:extLst>
          </p:cNvPr>
          <p:cNvSpPr/>
          <p:nvPr/>
        </p:nvSpPr>
        <p:spPr>
          <a:xfrm>
            <a:off x="5819706" y="3302366"/>
            <a:ext cx="640301" cy="105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9578FF-1D05-0716-CEA6-E0A097E4B436}"/>
              </a:ext>
            </a:extLst>
          </p:cNvPr>
          <p:cNvSpPr/>
          <p:nvPr/>
        </p:nvSpPr>
        <p:spPr>
          <a:xfrm>
            <a:off x="7424839" y="2856130"/>
            <a:ext cx="2679611" cy="268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B3289-0E8E-F41F-3972-F85A5CB6F660}"/>
              </a:ext>
            </a:extLst>
          </p:cNvPr>
          <p:cNvSpPr txBox="1"/>
          <p:nvPr/>
        </p:nvSpPr>
        <p:spPr>
          <a:xfrm>
            <a:off x="838200" y="910907"/>
            <a:ext cx="5821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"A specification for describing event data in a common way"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9C8A3D52-159E-6BC9-D0A1-1E76E2DD5DC7}"/>
              </a:ext>
            </a:extLst>
          </p:cNvPr>
          <p:cNvSpPr/>
          <p:nvPr/>
        </p:nvSpPr>
        <p:spPr>
          <a:xfrm>
            <a:off x="7424839" y="4995623"/>
            <a:ext cx="2861803" cy="35125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>
              <a:lnSpc>
                <a:spcPts val="1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Calibri"/>
              </a:rPr>
              <a:t>Bijdragers: o.a. Microsoft, Google, IBM, </a:t>
            </a:r>
            <a:r>
              <a:rPr lang="en-US" sz="1050" spc="-1">
                <a:solidFill>
                  <a:srgbClr val="000000"/>
                </a:solidFill>
                <a:latin typeface="Calibri"/>
                <a:ea typeface="Calibri"/>
              </a:rPr>
              <a:t>Amazon, </a:t>
            </a: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Calibri"/>
              </a:rPr>
              <a:t>Oracle, Red Hat, Huawei, Alibaba</a:t>
            </a:r>
            <a:endParaRPr lang="nl-NL" sz="105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8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7FD4-5F0C-461E-29AF-BB6B700E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Waarom gekozen voor CloudEvents?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4E2FE-E93C-2D36-6638-A792BCCB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133"/>
            <a:ext cx="10515600" cy="38428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b="1"/>
              <a:t>'Standing on the shoulders of giants'</a:t>
            </a:r>
          </a:p>
          <a:p>
            <a:pPr lvl="1"/>
            <a:r>
              <a:rPr lang="nl-NL"/>
              <a:t>Veel kennis </a:t>
            </a:r>
            <a:r>
              <a:rPr lang="nl-NL" sz="1600"/>
              <a:t>(theoretisch en praktisch)</a:t>
            </a:r>
          </a:p>
          <a:p>
            <a:pPr lvl="1"/>
            <a:r>
              <a:rPr lang="nl-NL"/>
              <a:t>Veel ervaring </a:t>
            </a:r>
            <a:r>
              <a:rPr lang="nl-NL" sz="1600"/>
              <a:t>(ook met eerdere standaardisatiepogingen)</a:t>
            </a:r>
          </a:p>
          <a:p>
            <a:pPr lvl="1"/>
            <a:r>
              <a:rPr lang="nl-NL"/>
              <a:t>Brede ondersteuning </a:t>
            </a:r>
            <a:r>
              <a:rPr lang="nl-NL" sz="1600"/>
              <a:t>(formaten, protocollen, SDK's)</a:t>
            </a:r>
          </a:p>
          <a:p>
            <a:pPr lvl="1"/>
            <a:r>
              <a:rPr lang="nl-NL"/>
              <a:t>Toepassing in de praktijk </a:t>
            </a:r>
            <a:r>
              <a:rPr lang="nl-NL" sz="1600"/>
              <a:t>(o.a. in Cloud-omgevingen)</a:t>
            </a:r>
            <a:endParaRPr lang="nl-NL"/>
          </a:p>
          <a:p>
            <a:endParaRPr lang="nl-NL"/>
          </a:p>
          <a:p>
            <a:pPr marL="0" indent="0">
              <a:buNone/>
            </a:pPr>
            <a:r>
              <a:rPr lang="nl-NL" b="1"/>
              <a:t>Voldoende</a:t>
            </a:r>
          </a:p>
          <a:p>
            <a:pPr lvl="1"/>
            <a:r>
              <a:rPr lang="nl-NL"/>
              <a:t>In lijn met onze uitgangspunten (flexibel, breed toepasbaar, technologieonafhankelijk, etc.)</a:t>
            </a:r>
          </a:p>
          <a:p>
            <a:pPr lvl="1"/>
            <a:r>
              <a:rPr lang="nl-NL"/>
              <a:t>Uitbreidbaar en toepasbaar voor overheidsorganisaties (o.a. via profiel en sectorspecifieke extensies)</a:t>
            </a:r>
          </a:p>
          <a:p>
            <a:pPr lvl="1"/>
            <a:endParaRPr lang="nl-NL"/>
          </a:p>
          <a:p>
            <a:pPr lvl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1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ACD6-9BA0-90E5-A5EE-FC72A866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Cruciaal ontwerpprincipe bij core CE-specificatie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6A762F-6A7A-F441-B93C-AFFFC864F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32" y="1412277"/>
            <a:ext cx="8576975" cy="21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ndhaven in de woonomgeving | Kjenning">
            <a:extLst>
              <a:ext uri="{FF2B5EF4-FFF2-40B4-BE49-F238E27FC236}">
                <a16:creationId xmlns:a16="http://schemas.microsoft.com/office/drawing/2014/main" id="{93A0E08F-D6CE-40B1-F950-0A431871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6261">
            <a:off x="9534331" y="4821108"/>
            <a:ext cx="2007923" cy="133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5C86F-D94D-AB3B-77CD-466E0FF3B4EF}"/>
              </a:ext>
            </a:extLst>
          </p:cNvPr>
          <p:cNvSpPr txBox="1"/>
          <p:nvPr/>
        </p:nvSpPr>
        <p:spPr>
          <a:xfrm>
            <a:off x="6912658" y="4665396"/>
            <a:ext cx="1763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Geen beveiliging</a:t>
            </a:r>
          </a:p>
          <a:p>
            <a:r>
              <a:rPr lang="nl-NL"/>
              <a:t>Geen encryptie</a:t>
            </a:r>
          </a:p>
          <a:p>
            <a:r>
              <a:rPr lang="nl-NL"/>
              <a:t>Geen tracing</a:t>
            </a:r>
          </a:p>
          <a:p>
            <a:r>
              <a:rPr lang="nl-NL" i="1"/>
              <a:t>Geen abonneren</a:t>
            </a:r>
          </a:p>
          <a:p>
            <a:r>
              <a:rPr lang="nl-NL" i="1"/>
              <a:t>Geen discovery</a:t>
            </a:r>
          </a:p>
          <a:p>
            <a:r>
              <a:rPr lang="nl-NL"/>
              <a:t>...</a:t>
            </a:r>
          </a:p>
        </p:txBody>
      </p:sp>
      <p:pic>
        <p:nvPicPr>
          <p:cNvPr id="1026" name="Picture 2" descr="Groen Vinkje Pictogram Tick Symbool In Groene Kleur Vector Illustratie  Bevestig Signe Stockvectorkunst en meer beelden van Applicatie - iStock">
            <a:extLst>
              <a:ext uri="{FF2B5EF4-FFF2-40B4-BE49-F238E27FC236}">
                <a16:creationId xmlns:a16="http://schemas.microsoft.com/office/drawing/2014/main" id="{9BD59F92-D642-12B3-77EE-DB6FA8AB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31" y="3949926"/>
            <a:ext cx="2908074" cy="29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57F30-B83F-6EB2-61F1-0A0B39708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005" y="3974895"/>
            <a:ext cx="2520024" cy="2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9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838080" y="365040"/>
            <a:ext cx="10515240" cy="63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 Light"/>
              </a:rPr>
              <a:t>Cloud Events – Core specificatie</a:t>
            </a:r>
            <a:endParaRPr lang="nl-N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1" name="Picture 7" descr="Graphical user interface, application, table&#10;&#10;Description automatically generated"/>
          <p:cNvPicPr/>
          <p:nvPr/>
        </p:nvPicPr>
        <p:blipFill>
          <a:blip r:embed="rId2"/>
          <a:stretch/>
        </p:blipFill>
        <p:spPr>
          <a:xfrm>
            <a:off x="844200" y="2972160"/>
            <a:ext cx="4313880" cy="3102120"/>
          </a:xfrm>
          <a:prstGeom prst="rect">
            <a:avLst/>
          </a:prstGeom>
          <a:ln w="0">
            <a:noFill/>
          </a:ln>
        </p:spPr>
      </p:pic>
      <p:sp>
        <p:nvSpPr>
          <p:cNvPr id="512" name="CustomShape 2"/>
          <p:cNvSpPr/>
          <p:nvPr/>
        </p:nvSpPr>
        <p:spPr>
          <a:xfrm>
            <a:off x="5319936" y="2851573"/>
            <a:ext cx="6726960" cy="32962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{</a:t>
            </a:r>
            <a:br>
              <a:rPr/>
            </a:br>
            <a:r>
              <a:rPr lang="en-US" sz="1400" spc="-1">
                <a:solidFill>
                  <a:srgbClr val="000000"/>
                </a:solidFill>
                <a:latin typeface="Courier New"/>
              </a:rPr>
              <a:t>    "id" : "6a6800cc-5d30-42d2-9078-cf28fd038e58",</a:t>
            </a:r>
            <a:br>
              <a:rPr lang="en-US" sz="1400" spc="-1">
                <a:solidFill>
                  <a:srgbClr val="000000"/>
                </a:solidFill>
                <a:latin typeface="Courier New"/>
              </a:rPr>
            </a:br>
            <a:r>
              <a:rPr lang="fr-FR" sz="1400" spc="-1">
                <a:solidFill>
                  <a:srgbClr val="000000"/>
                </a:solidFill>
                <a:latin typeface="Courier New"/>
              </a:rPr>
              <a:t>    "source" : "</a:t>
            </a:r>
            <a:r>
              <a:rPr lang="nl-NL" sz="1400">
                <a:latin typeface="Courier New" panose="02070309020205020404" pitchFamily="49" charset="0"/>
                <a:cs typeface="Courier New" panose="02070309020205020404" pitchFamily="49" charset="0"/>
              </a:rPr>
              <a:t>urn:nld:oin:123:systeem:BRP-component</a:t>
            </a:r>
            <a:r>
              <a:rPr lang="fr-FR" sz="1400" spc="-1">
                <a:solidFill>
                  <a:srgbClr val="000000"/>
                </a:solidFill>
                <a:latin typeface="Courier New"/>
              </a:rPr>
              <a:t>",</a:t>
            </a:r>
            <a:br>
              <a:rPr lang="fr-FR" sz="1400" spc="-1">
                <a:solidFill>
                  <a:srgbClr val="000000"/>
                </a:solidFill>
                <a:latin typeface="Courier New"/>
              </a:rPr>
            </a:br>
            <a:r>
              <a:rPr lang="en-US" sz="1400" spc="-1">
                <a:solidFill>
                  <a:srgbClr val="000000"/>
                </a:solidFill>
                <a:latin typeface="Courier New"/>
              </a:rPr>
              <a:t>    "specversion" : "1.2",</a:t>
            </a:r>
            <a:br>
              <a:rPr sz="1400" spc="-1">
                <a:solidFill>
                  <a:srgbClr val="000000"/>
                </a:solidFill>
                <a:latin typeface="Courier New"/>
              </a:rPr>
            </a:br>
            <a:r>
              <a:rPr lang="en-US" sz="1400" spc="-1">
                <a:solidFill>
                  <a:srgbClr val="000000"/>
                </a:solidFill>
                <a:latin typeface="Courier New"/>
              </a:rPr>
              <a:t>    "type" : "nl.brp.persoon-verhuisd",</a:t>
            </a:r>
            <a:br>
              <a:rPr sz="1400" spc="-1">
                <a:solidFill>
                  <a:srgbClr val="000000"/>
                </a:solidFill>
                <a:latin typeface="Courier New"/>
              </a:rPr>
            </a:br>
            <a:r>
              <a:rPr lang="en-US" sz="1400" spc="-1">
                <a:solidFill>
                  <a:srgbClr val="000000"/>
                </a:solidFill>
                <a:latin typeface="Courier New"/>
              </a:rPr>
              <a:t>    "datacontenttype" : "application/json",</a:t>
            </a:r>
            <a:br>
              <a:rPr sz="1400" spc="-1">
                <a:solidFill>
                  <a:srgbClr val="000000"/>
                </a:solidFill>
                <a:latin typeface="Courier New"/>
              </a:rPr>
            </a:br>
            <a:r>
              <a:rPr lang="en-US" sz="1400" spc="-1">
                <a:solidFill>
                  <a:srgbClr val="000000"/>
                </a:solidFill>
                <a:latin typeface="Courier New"/>
              </a:rPr>
              <a:t>    "time" : "2022-08-23T17:31:00Z",</a:t>
            </a:r>
            <a:br>
              <a:rPr lang="en-US" sz="1400" spc="-1">
                <a:solidFill>
                  <a:srgbClr val="000000"/>
                </a:solidFill>
                <a:latin typeface="Courier New"/>
              </a:rPr>
            </a:br>
            <a:r>
              <a:rPr lang="en-US" sz="1400" spc="-1">
                <a:solidFill>
                  <a:srgbClr val="000000"/>
                </a:solidFill>
                <a:latin typeface="Courier New"/>
              </a:rPr>
              <a:t>    "brp_vertrouwelijkheid" : "hoog",</a:t>
            </a:r>
            <a:br>
              <a:rPr lang="en-US" sz="1400" spc="-1">
                <a:solidFill>
                  <a:srgbClr val="000000"/>
                </a:solidFill>
                <a:latin typeface="Courier New"/>
              </a:rPr>
            </a:br>
            <a:r>
              <a:rPr lang="en-US" sz="1400" spc="-1">
                <a:solidFill>
                  <a:srgbClr val="000000"/>
                </a:solidFill>
                <a:latin typeface="Courier New"/>
              </a:rPr>
              <a:t>    "data" : {"abonnementId": "abc", "bsn": "012345678"}</a:t>
            </a:r>
          </a:p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ourier New"/>
              </a:rPr>
              <a:t>}</a:t>
            </a:r>
            <a:endParaRPr lang="nl-NL" sz="1400" b="0" strike="noStrike" spc="-1"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853920" y="1119960"/>
            <a:ext cx="9576720" cy="45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"A specification for describing event data in a common way"</a:t>
            </a:r>
            <a:endParaRPr lang="nl-NL" sz="2400" b="0" strike="noStrike" spc="-1">
              <a:latin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D3D021-F5B9-BFD4-2279-FC2D74ED80CA}"/>
              </a:ext>
            </a:extLst>
          </p:cNvPr>
          <p:cNvGrpSpPr/>
          <p:nvPr/>
        </p:nvGrpSpPr>
        <p:grpSpPr>
          <a:xfrm>
            <a:off x="0" y="5639401"/>
            <a:ext cx="2165657" cy="693125"/>
            <a:chOff x="0" y="4953601"/>
            <a:chExt cx="2165657" cy="693125"/>
          </a:xfrm>
        </p:grpSpPr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EAEDD54C-7645-CC86-F278-E57242BF8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0" y="4953601"/>
              <a:ext cx="599193" cy="404999"/>
            </a:xfrm>
            <a:prstGeom prst="bentConnector3">
              <a:avLst>
                <a:gd name="adj1" fmla="val -2322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2C7D1F-734F-FD26-82E1-6345ECFEB926}"/>
                </a:ext>
              </a:extLst>
            </p:cNvPr>
            <p:cNvSpPr txBox="1"/>
            <p:nvPr/>
          </p:nvSpPr>
          <p:spPr>
            <a:xfrm>
              <a:off x="0" y="5277394"/>
              <a:ext cx="2165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'extension attributes'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1ADC43-3B1D-7015-262F-079A26F6F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28" y="1620182"/>
            <a:ext cx="4422622" cy="869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3F65EF-A34D-5D83-0A61-2F97B01127AD}"/>
              </a:ext>
            </a:extLst>
          </p:cNvPr>
          <p:cNvGrpSpPr/>
          <p:nvPr/>
        </p:nvGrpSpPr>
        <p:grpSpPr>
          <a:xfrm>
            <a:off x="520973" y="4081692"/>
            <a:ext cx="11334990" cy="2998593"/>
            <a:chOff x="428505" y="249432"/>
            <a:chExt cx="11334990" cy="299859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5ABA3A-F0BB-EE66-4C0D-9AE946F06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505" y="249432"/>
              <a:ext cx="10980109" cy="2631490"/>
            </a:xfrm>
            <a:prstGeom prst="rect">
              <a:avLst/>
            </a:prstGeom>
            <a:noFill/>
            <a:ln w="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>
              <a:spAutoFit/>
            </a:bodyPr>
            <a:lstStyle/>
            <a:p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{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"data":{ { "subscription": "projects/my-project/subscriptions/my-sub", "message": { "attributes": { "attr1":"attr1-value" }, "data": "aGVsbG8gd29ybGQ=", "messageId": "2070443601311540", "publishTime":"2021-02-26T19:13:55.749Z" } } },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"datacontenttype": "application/json; charset=utf-8",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"id": "2070443601311540",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"source": "//cloudaudit.googleapis.com/projects/PROJECT_ID/logs/data_access",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"specversion": "1.0",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"type": "google.cloud.audit.log.v1.written",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"time": "2020-12-20T13:37:33.647Z",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"dataschema": "https://googleapis.github.io/google-cloudevents/jsonschema/google/events/cloud/audit/v1/LogEntryData.json",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"methodName": "jobservice.jobcompleted",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"resourceName": "projects/my-project/jobs/bqjob_r3ac45813612fa2d6_0000017d591922c9_1",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"serviceName": "bigquery.googleapis.com",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  "subject": "bigquery.googleapis.com/projects/my-project/jobs/bqjob_r3ac45813612fa2d6_0000017d591922c9_1"</a:t>
              </a:r>
              <a:br>
                <a:rPr lang="nl-NL" altLang="nl-NL" sz="1100" spc="-1">
                  <a:solidFill>
                    <a:srgbClr val="000000"/>
                  </a:solidFill>
                  <a:latin typeface="Courier New"/>
                </a:rPr>
              </a:br>
              <a:r>
                <a:rPr lang="nl-NL" altLang="nl-NL" sz="1100" spc="-1">
                  <a:solidFill>
                    <a:srgbClr val="000000"/>
                  </a:solidFill>
                  <a:latin typeface="Courier New"/>
                </a:rPr>
                <a:t>} </a:t>
              </a:r>
            </a:p>
          </p:txBody>
        </p:sp>
        <p:pic>
          <p:nvPicPr>
            <p:cNvPr id="1034" name="Picture 10" descr="google logo transparent - DesignBust">
              <a:extLst>
                <a:ext uri="{FF2B5EF4-FFF2-40B4-BE49-F238E27FC236}">
                  <a16:creationId xmlns:a16="http://schemas.microsoft.com/office/drawing/2014/main" id="{137D9917-E207-7B15-A529-312692AE7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5670" y="1600200"/>
              <a:ext cx="1647825" cy="164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921F2B-D219-36D5-7C1C-8C70F2576064}"/>
              </a:ext>
            </a:extLst>
          </p:cNvPr>
          <p:cNvGrpSpPr/>
          <p:nvPr/>
        </p:nvGrpSpPr>
        <p:grpSpPr>
          <a:xfrm>
            <a:off x="491087" y="144818"/>
            <a:ext cx="10980109" cy="3816429"/>
            <a:chOff x="428504" y="3007280"/>
            <a:chExt cx="10980109" cy="38164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F657F5-52AE-198F-98A4-8ACD80D05E69}"/>
                </a:ext>
              </a:extLst>
            </p:cNvPr>
            <p:cNvSpPr txBox="1"/>
            <p:nvPr/>
          </p:nvSpPr>
          <p:spPr>
            <a:xfrm>
              <a:off x="428504" y="3007280"/>
              <a:ext cx="10980109" cy="3816429"/>
            </a:xfrm>
            <a:prstGeom prst="rect">
              <a:avLst/>
            </a:prstGeom>
            <a:noFill/>
            <a:ln w="0"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>
              <a:spAutoFit/>
            </a:bodyPr>
            <a:lstStyle>
              <a:defPPr>
                <a:defRPr lang="nl-NL"/>
              </a:defPPr>
              <a:lvl1pPr>
                <a:defRPr sz="1100" spc="-1">
                  <a:solidFill>
                    <a:srgbClr val="000000"/>
                  </a:solidFill>
                  <a:latin typeface="Courier New"/>
                </a:defRPr>
              </a:lvl1pPr>
            </a:lstStyle>
            <a:p>
              <a:r>
                <a:rPr lang="nl-NL"/>
                <a:t>{</a:t>
              </a:r>
            </a:p>
            <a:p>
              <a:r>
                <a:rPr lang="nl-NL"/>
                <a:t>    "specversion": "1.0",</a:t>
              </a:r>
            </a:p>
            <a:p>
              <a:r>
                <a:rPr lang="nl-NL"/>
                <a:t>    "type": "Microsoft.Storage.BlobCreated",  </a:t>
              </a:r>
            </a:p>
            <a:p>
              <a:r>
                <a:rPr lang="nl-NL"/>
                <a:t>    "source": "/subscriptions/{subscription-id}/resourceGroups/{resource-group}/providers/Microsoft.Storage/storageAccounts/{storage-account}",</a:t>
              </a:r>
            </a:p>
            <a:p>
              <a:r>
                <a:rPr lang="nl-NL"/>
                <a:t>    "id": "9aeb0fdf-c01e-0131-0922-9eb54906e209",</a:t>
              </a:r>
            </a:p>
            <a:p>
              <a:r>
                <a:rPr lang="nl-NL"/>
                <a:t>    "time": "2019-11-18T15:13:39.4589254Z",</a:t>
              </a:r>
            </a:p>
            <a:p>
              <a:r>
                <a:rPr lang="nl-NL"/>
                <a:t>    "subject": "blobServices/default/containers/{storage-container}/blobs/{new-file}",</a:t>
              </a:r>
            </a:p>
            <a:p>
              <a:r>
                <a:rPr lang="nl-NL"/>
                <a:t>    "dataschema": "#",</a:t>
              </a:r>
            </a:p>
            <a:p>
              <a:r>
                <a:rPr lang="nl-NL"/>
                <a:t>    "data": {</a:t>
              </a:r>
            </a:p>
            <a:p>
              <a:r>
                <a:rPr lang="nl-NL"/>
                <a:t>        "api": "PutBlockList",</a:t>
              </a:r>
            </a:p>
            <a:p>
              <a:r>
                <a:rPr lang="nl-NL"/>
                <a:t>        "clientRequestId": "4c5dd7fb-2c48-4a27-bb30-5361b5de920a",</a:t>
              </a:r>
            </a:p>
            <a:p>
              <a:r>
                <a:rPr lang="nl-NL"/>
                <a:t>        "requestId": "9aeb0fdf-c01e-0131-0922-9eb549000000",</a:t>
              </a:r>
            </a:p>
            <a:p>
              <a:r>
                <a:rPr lang="nl-NL"/>
                <a:t>        "eTag": "0x8D76C39E4407333",</a:t>
              </a:r>
            </a:p>
            <a:p>
              <a:r>
                <a:rPr lang="nl-NL"/>
                <a:t>        "contentType": "image/png",</a:t>
              </a:r>
            </a:p>
            <a:p>
              <a:r>
                <a:rPr lang="nl-NL"/>
                <a:t>        "contentLength": 30699,</a:t>
              </a:r>
            </a:p>
            <a:p>
              <a:r>
                <a:rPr lang="nl-NL"/>
                <a:t>        "blobType": "BlockBlob",</a:t>
              </a:r>
            </a:p>
            <a:p>
              <a:r>
                <a:rPr lang="nl-NL"/>
                <a:t>        "url": "https://gridtesting.blob.core.windows.net/testcontainer/{new-file}",</a:t>
              </a:r>
            </a:p>
            <a:p>
              <a:r>
                <a:rPr lang="nl-NL"/>
                <a:t>        "sequencer": "000000000000000000000000000099240000000000c41c18",</a:t>
              </a:r>
            </a:p>
            <a:p>
              <a:r>
                <a:rPr lang="nl-NL"/>
                <a:t>        "storageDiagnostics": {</a:t>
              </a:r>
            </a:p>
            <a:p>
              <a:r>
                <a:rPr lang="nl-NL"/>
                <a:t>            "batchId": "681fe319-3006-00a8-0022-9e7cde000000"</a:t>
              </a:r>
            </a:p>
            <a:p>
              <a:r>
                <a:rPr lang="nl-NL"/>
                <a:t>        } } }</a:t>
              </a:r>
            </a:p>
          </p:txBody>
        </p:sp>
        <p:pic>
          <p:nvPicPr>
            <p:cNvPr id="1036" name="Picture 12" descr="Microsoft Logo Icon PNG Image - PurePNG | Free transparent CC0 PNG ...">
              <a:extLst>
                <a:ext uri="{FF2B5EF4-FFF2-40B4-BE49-F238E27FC236}">
                  <a16:creationId xmlns:a16="http://schemas.microsoft.com/office/drawing/2014/main" id="{841D537E-9125-DDDA-A3FB-03382647D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7157" y="5991225"/>
              <a:ext cx="704850" cy="70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1682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C8F01A9-ABE9-AB4F-BE84-9318826130A6}"/>
              </a:ext>
            </a:extLst>
          </p:cNvPr>
          <p:cNvSpPr/>
          <p:nvPr/>
        </p:nvSpPr>
        <p:spPr>
          <a:xfrm>
            <a:off x="2714132" y="4287287"/>
            <a:ext cx="6490424" cy="775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CBB00-8585-4A59-A4C1-BA7820EB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CloudEvents - Gelaagde architectuur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119140-BB7E-4F61-AD28-54DABD6CAECD}"/>
              </a:ext>
            </a:extLst>
          </p:cNvPr>
          <p:cNvSpPr/>
          <p:nvPr/>
        </p:nvSpPr>
        <p:spPr>
          <a:xfrm>
            <a:off x="912758" y="1577132"/>
            <a:ext cx="8565370" cy="46328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NL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9BE4B64-E2FA-40B0-BFC0-247429F7DBDD}"/>
              </a:ext>
            </a:extLst>
          </p:cNvPr>
          <p:cNvSpPr/>
          <p:nvPr/>
        </p:nvSpPr>
        <p:spPr>
          <a:xfrm>
            <a:off x="4820948" y="4526514"/>
            <a:ext cx="860444" cy="396000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XML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1F319D-EC55-49FF-862E-DAF0A14CF5FE}"/>
              </a:ext>
            </a:extLst>
          </p:cNvPr>
          <p:cNvSpPr/>
          <p:nvPr/>
        </p:nvSpPr>
        <p:spPr>
          <a:xfrm>
            <a:off x="5769344" y="4524788"/>
            <a:ext cx="860444" cy="396000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Avro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987EAC-32DD-43EC-A8B7-B92D803EE96B}"/>
              </a:ext>
            </a:extLst>
          </p:cNvPr>
          <p:cNvSpPr/>
          <p:nvPr/>
        </p:nvSpPr>
        <p:spPr>
          <a:xfrm>
            <a:off x="6706209" y="4530253"/>
            <a:ext cx="860444" cy="396000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165100" rIns="720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Protobuf</a:t>
            </a:r>
            <a:endParaRPr lang="nl-NL" sz="11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DD8DF15-7C7F-41DD-B8F8-FCD2C2874893}"/>
              </a:ext>
            </a:extLst>
          </p:cNvPr>
          <p:cNvSpPr/>
          <p:nvPr/>
        </p:nvSpPr>
        <p:spPr>
          <a:xfrm>
            <a:off x="2918842" y="4531266"/>
            <a:ext cx="860444" cy="396000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rgbClr val="2CB12D"/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165100" rIns="720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2000"/>
              <a:t>JSON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89F4E3-642B-C54D-83B7-289F6FC9DC0A}"/>
              </a:ext>
            </a:extLst>
          </p:cNvPr>
          <p:cNvSpPr/>
          <p:nvPr/>
        </p:nvSpPr>
        <p:spPr>
          <a:xfrm>
            <a:off x="2731034" y="2310879"/>
            <a:ext cx="3172420" cy="171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5C58E9-7136-2B4B-BD44-D924F19B0FEE}"/>
              </a:ext>
            </a:extLst>
          </p:cNvPr>
          <p:cNvSpPr txBox="1"/>
          <p:nvPr/>
        </p:nvSpPr>
        <p:spPr>
          <a:xfrm>
            <a:off x="3266816" y="2156518"/>
            <a:ext cx="203486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400"/>
              <a:t>Berichtstandaard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3A1899-CBF1-4A67-9543-59BCC7DC8E0A}"/>
              </a:ext>
            </a:extLst>
          </p:cNvPr>
          <p:cNvSpPr/>
          <p:nvPr/>
        </p:nvSpPr>
        <p:spPr>
          <a:xfrm>
            <a:off x="2933427" y="2639460"/>
            <a:ext cx="2788177" cy="53059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rgbClr val="2CB12D"/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/>
              <a:t>Core</a:t>
            </a:r>
            <a:r>
              <a:rPr lang="nl-NL" sz="2000" kern="1200"/>
              <a:t> </a:t>
            </a:r>
            <a:r>
              <a:rPr lang="nl-NL" sz="2000" kern="1200" err="1"/>
              <a:t>specification</a:t>
            </a:r>
            <a:endParaRPr lang="nl-NL" sz="2000" kern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74C1BCA-D2B9-4C6F-BCAD-BE1D080FEFC3}"/>
              </a:ext>
            </a:extLst>
          </p:cNvPr>
          <p:cNvSpPr/>
          <p:nvPr/>
        </p:nvSpPr>
        <p:spPr>
          <a:xfrm>
            <a:off x="2933427" y="3244508"/>
            <a:ext cx="2788177" cy="53059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rgbClr val="2CB12D"/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 kern="1200" err="1"/>
              <a:t>Extensions</a:t>
            </a:r>
            <a:endParaRPr lang="nl-NL" sz="2000" kern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70E0A0-9766-7C40-957A-000DAE91D8C2}"/>
              </a:ext>
            </a:extLst>
          </p:cNvPr>
          <p:cNvSpPr/>
          <p:nvPr/>
        </p:nvSpPr>
        <p:spPr>
          <a:xfrm>
            <a:off x="6025621" y="2310879"/>
            <a:ext cx="3172420" cy="171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64C493-F342-F048-B2E9-19530668F841}"/>
              </a:ext>
            </a:extLst>
          </p:cNvPr>
          <p:cNvSpPr txBox="1"/>
          <p:nvPr/>
        </p:nvSpPr>
        <p:spPr>
          <a:xfrm>
            <a:off x="6481179" y="2146719"/>
            <a:ext cx="2117793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1400"/>
            </a:lvl1pPr>
          </a:lstStyle>
          <a:p>
            <a:r>
              <a:rPr lang="nl-NL"/>
              <a:t>Overige standaarden</a:t>
            </a:r>
          </a:p>
        </p:txBody>
      </p:sp>
      <p:sp>
        <p:nvSpPr>
          <p:cNvPr id="46" name="Freeform: Shape 18">
            <a:extLst>
              <a:ext uri="{FF2B5EF4-FFF2-40B4-BE49-F238E27FC236}">
                <a16:creationId xmlns:a16="http://schemas.microsoft.com/office/drawing/2014/main" id="{533C9D3B-A19F-6647-96F5-1D4DE7C3DA95}"/>
              </a:ext>
            </a:extLst>
          </p:cNvPr>
          <p:cNvSpPr/>
          <p:nvPr/>
        </p:nvSpPr>
        <p:spPr>
          <a:xfrm>
            <a:off x="6217742" y="2667481"/>
            <a:ext cx="2788177" cy="53059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 strike="sngStrike"/>
              <a:t>Discovery</a:t>
            </a:r>
            <a:endParaRPr lang="nl-NL" sz="2000" strike="sngStrike" kern="1200"/>
          </a:p>
        </p:txBody>
      </p:sp>
      <p:sp>
        <p:nvSpPr>
          <p:cNvPr id="50" name="Freeform: Shape 18">
            <a:extLst>
              <a:ext uri="{FF2B5EF4-FFF2-40B4-BE49-F238E27FC236}">
                <a16:creationId xmlns:a16="http://schemas.microsoft.com/office/drawing/2014/main" id="{F8A8B726-E513-A241-8E35-48E7CE8838D9}"/>
              </a:ext>
            </a:extLst>
          </p:cNvPr>
          <p:cNvSpPr/>
          <p:nvPr/>
        </p:nvSpPr>
        <p:spPr>
          <a:xfrm>
            <a:off x="1016230" y="2310407"/>
            <a:ext cx="1606292" cy="1718563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1400" b="1">
                <a:solidFill>
                  <a:schemeClr val="tx1"/>
                </a:solidFill>
              </a:rPr>
              <a:t>Functioneel</a:t>
            </a:r>
          </a:p>
          <a:p>
            <a:pPr marL="0" lvl="0" indent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nl-NL" sz="1400" kern="1200">
              <a:solidFill>
                <a:schemeClr val="tx1"/>
              </a:solidFill>
            </a:endParaRPr>
          </a:p>
          <a:p>
            <a:pPr marL="0" lvl="0" indent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Formaat- en protocol-neutraal</a:t>
            </a:r>
            <a:endParaRPr lang="nl-NL" sz="1400" kern="12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Freeform: Shape 18">
            <a:extLst>
              <a:ext uri="{FF2B5EF4-FFF2-40B4-BE49-F238E27FC236}">
                <a16:creationId xmlns:a16="http://schemas.microsoft.com/office/drawing/2014/main" id="{E44A150F-1C25-CF4F-BA52-E8923B9501CF}"/>
              </a:ext>
            </a:extLst>
          </p:cNvPr>
          <p:cNvSpPr/>
          <p:nvPr/>
        </p:nvSpPr>
        <p:spPr>
          <a:xfrm>
            <a:off x="1022746" y="4287286"/>
            <a:ext cx="1599776" cy="180010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1400" b="1">
                <a:solidFill>
                  <a:schemeClr val="tx1"/>
                </a:solidFill>
              </a:rPr>
              <a:t>Technisch</a:t>
            </a:r>
            <a:endParaRPr lang="nl-NL" sz="1400" b="1" kern="120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ED32D1-118A-6A4A-9592-95F76C307FD4}"/>
              </a:ext>
            </a:extLst>
          </p:cNvPr>
          <p:cNvSpPr txBox="1"/>
          <p:nvPr/>
        </p:nvSpPr>
        <p:spPr>
          <a:xfrm>
            <a:off x="2853201" y="4140771"/>
            <a:ext cx="293195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1400"/>
              <a:t>Format </a:t>
            </a:r>
            <a:r>
              <a:rPr lang="nl-NL" sz="1400" err="1"/>
              <a:t>encodings</a:t>
            </a:r>
            <a:endParaRPr lang="nl-NL" sz="1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29FEF57-0277-AE43-AC7E-1013D9BB513E}"/>
              </a:ext>
            </a:extLst>
          </p:cNvPr>
          <p:cNvSpPr/>
          <p:nvPr/>
        </p:nvSpPr>
        <p:spPr>
          <a:xfrm>
            <a:off x="2731034" y="5312195"/>
            <a:ext cx="6490424" cy="775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8D6C70-C8FC-2342-B574-A1008B0ACB8C}"/>
              </a:ext>
            </a:extLst>
          </p:cNvPr>
          <p:cNvSpPr txBox="1"/>
          <p:nvPr/>
        </p:nvSpPr>
        <p:spPr>
          <a:xfrm>
            <a:off x="2870103" y="5165679"/>
            <a:ext cx="293195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1400"/>
            </a:lvl1pPr>
          </a:lstStyle>
          <a:p>
            <a:r>
              <a:rPr lang="nl-NL"/>
              <a:t>Protocol bindings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B28CAFC-1F9B-4A97-8918-9BDA48527BE4}"/>
              </a:ext>
            </a:extLst>
          </p:cNvPr>
          <p:cNvSpPr/>
          <p:nvPr/>
        </p:nvSpPr>
        <p:spPr>
          <a:xfrm>
            <a:off x="4820948" y="5578141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AMQP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5B6EA9-8ADC-4C55-9DC7-2C02B2A3B69B}"/>
              </a:ext>
            </a:extLst>
          </p:cNvPr>
          <p:cNvSpPr/>
          <p:nvPr/>
        </p:nvSpPr>
        <p:spPr>
          <a:xfrm>
            <a:off x="5748551" y="5572071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MQTT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A2E7DB2-A38A-444C-9E7A-7ADED9966D46}"/>
              </a:ext>
            </a:extLst>
          </p:cNvPr>
          <p:cNvSpPr/>
          <p:nvPr/>
        </p:nvSpPr>
        <p:spPr>
          <a:xfrm>
            <a:off x="6679632" y="5571927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…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C32DC4-639A-4509-9EC4-6B35074B4BF8}"/>
              </a:ext>
            </a:extLst>
          </p:cNvPr>
          <p:cNvSpPr/>
          <p:nvPr/>
        </p:nvSpPr>
        <p:spPr>
          <a:xfrm>
            <a:off x="2913529" y="5576754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rgbClr val="2CB12D"/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165100" rIns="720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2000"/>
              <a:t>HTTP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E120F7-2BEA-4CB1-9DC3-FDCD36FF63F6}"/>
              </a:ext>
            </a:extLst>
          </p:cNvPr>
          <p:cNvSpPr/>
          <p:nvPr/>
        </p:nvSpPr>
        <p:spPr>
          <a:xfrm>
            <a:off x="3854027" y="5578143"/>
            <a:ext cx="860444" cy="38835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rgbClr val="2CB12D"/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165100" rIns="72000" bIns="16510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/>
              <a:t>Webhook</a:t>
            </a:r>
            <a:endParaRPr lang="nl-NL" sz="2000"/>
          </a:p>
        </p:txBody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CC5FB30E-C27C-49D7-9996-A1D44F2DF955}"/>
              </a:ext>
            </a:extLst>
          </p:cNvPr>
          <p:cNvSpPr/>
          <p:nvPr/>
        </p:nvSpPr>
        <p:spPr>
          <a:xfrm>
            <a:off x="6217742" y="3244508"/>
            <a:ext cx="2788177" cy="530599"/>
          </a:xfrm>
          <a:custGeom>
            <a:avLst/>
            <a:gdLst>
              <a:gd name="connsiteX0" fmla="*/ 0 w 4140000"/>
              <a:gd name="connsiteY0" fmla="*/ 0 h 1402286"/>
              <a:gd name="connsiteX1" fmla="*/ 4140000 w 4140000"/>
              <a:gd name="connsiteY1" fmla="*/ 0 h 1402286"/>
              <a:gd name="connsiteX2" fmla="*/ 4140000 w 4140000"/>
              <a:gd name="connsiteY2" fmla="*/ 1402286 h 1402286"/>
              <a:gd name="connsiteX3" fmla="*/ 0 w 4140000"/>
              <a:gd name="connsiteY3" fmla="*/ 1402286 h 1402286"/>
              <a:gd name="connsiteX4" fmla="*/ 0 w 4140000"/>
              <a:gd name="connsiteY4" fmla="*/ 0 h 140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000" h="1402286">
                <a:moveTo>
                  <a:pt x="0" y="0"/>
                </a:moveTo>
                <a:lnTo>
                  <a:pt x="4140000" y="0"/>
                </a:lnTo>
                <a:lnTo>
                  <a:pt x="4140000" y="1402286"/>
                </a:lnTo>
                <a:lnTo>
                  <a:pt x="0" y="14022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100" tIns="165100" rIns="165100" bIns="16510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l-NL" sz="2000"/>
              <a:t>Subscription</a:t>
            </a:r>
            <a:endParaRPr lang="nl-NL" sz="2000" kern="12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E17972-EFC3-4A64-83C2-F6B338DCD21D}"/>
              </a:ext>
            </a:extLst>
          </p:cNvPr>
          <p:cNvGrpSpPr/>
          <p:nvPr/>
        </p:nvGrpSpPr>
        <p:grpSpPr>
          <a:xfrm>
            <a:off x="2219021" y="1249907"/>
            <a:ext cx="3918606" cy="2763140"/>
            <a:chOff x="2904821" y="1275307"/>
            <a:chExt cx="3918606" cy="2763140"/>
          </a:xfrm>
        </p:grpSpPr>
        <p:sp>
          <p:nvSpPr>
            <p:cNvPr id="4" name="Callout: Bent Line 3">
              <a:extLst>
                <a:ext uri="{FF2B5EF4-FFF2-40B4-BE49-F238E27FC236}">
                  <a16:creationId xmlns:a16="http://schemas.microsoft.com/office/drawing/2014/main" id="{0624EDFA-8B52-48A3-9F8B-2C7B28532395}"/>
                </a:ext>
              </a:extLst>
            </p:cNvPr>
            <p:cNvSpPr/>
            <p:nvPr/>
          </p:nvSpPr>
          <p:spPr>
            <a:xfrm>
              <a:off x="2904821" y="1275307"/>
              <a:ext cx="3918606" cy="473343"/>
            </a:xfrm>
            <a:prstGeom prst="borderCallout2">
              <a:avLst>
                <a:gd name="adj1" fmla="val 96022"/>
                <a:gd name="adj2" fmla="val 48030"/>
                <a:gd name="adj3" fmla="val 95642"/>
                <a:gd name="adj4" fmla="val 47782"/>
                <a:gd name="adj5" fmla="val 172436"/>
                <a:gd name="adj6" fmla="val 48933"/>
              </a:avLst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b="1">
                  <a:solidFill>
                    <a:schemeClr val="bg1"/>
                  </a:solidFill>
                </a:rPr>
                <a:t>NL GOV Profile for CloudEvents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E53205D-B3FF-4071-AF78-BC49733307C0}"/>
                </a:ext>
              </a:extLst>
            </p:cNvPr>
            <p:cNvSpPr/>
            <p:nvPr/>
          </p:nvSpPr>
          <p:spPr>
            <a:xfrm>
              <a:off x="3384742" y="2086571"/>
              <a:ext cx="3254789" cy="1951876"/>
            </a:xfrm>
            <a:prstGeom prst="rect">
              <a:avLst/>
            </a:prstGeom>
            <a:noFill/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6B9126-6649-4A3B-B127-76B783C037A3}"/>
              </a:ext>
            </a:extLst>
          </p:cNvPr>
          <p:cNvGrpSpPr/>
          <p:nvPr/>
        </p:nvGrpSpPr>
        <p:grpSpPr>
          <a:xfrm>
            <a:off x="462386" y="4490578"/>
            <a:ext cx="4723128" cy="2131589"/>
            <a:chOff x="1148186" y="4515978"/>
            <a:chExt cx="4723128" cy="2131589"/>
          </a:xfrm>
        </p:grpSpPr>
        <p:sp>
          <p:nvSpPr>
            <p:cNvPr id="31" name="Callout: Bent Line 30">
              <a:extLst>
                <a:ext uri="{FF2B5EF4-FFF2-40B4-BE49-F238E27FC236}">
                  <a16:creationId xmlns:a16="http://schemas.microsoft.com/office/drawing/2014/main" id="{63027C83-8D5F-4DDA-BD23-073B28CA3D44}"/>
                </a:ext>
              </a:extLst>
            </p:cNvPr>
            <p:cNvSpPr/>
            <p:nvPr/>
          </p:nvSpPr>
          <p:spPr>
            <a:xfrm>
              <a:off x="1148186" y="4515978"/>
              <a:ext cx="1933055" cy="473343"/>
            </a:xfrm>
            <a:prstGeom prst="borderCallout2">
              <a:avLst>
                <a:gd name="adj1" fmla="val 51752"/>
                <a:gd name="adj2" fmla="val 99768"/>
                <a:gd name="adj3" fmla="val 49359"/>
                <a:gd name="adj4" fmla="val 103435"/>
                <a:gd name="adj5" fmla="val 47674"/>
                <a:gd name="adj6" fmla="val 128250"/>
              </a:avLst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>
                  <a:solidFill>
                    <a:schemeClr val="bg1"/>
                  </a:solidFill>
                </a:rPr>
                <a:t>CloudEvents &amp; JSON handreiking</a:t>
              </a:r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32" name="Callout: Bent Line 31">
              <a:extLst>
                <a:ext uri="{FF2B5EF4-FFF2-40B4-BE49-F238E27FC236}">
                  <a16:creationId xmlns:a16="http://schemas.microsoft.com/office/drawing/2014/main" id="{D385CCF8-8382-4FEC-94BB-69E917E0C637}"/>
                </a:ext>
              </a:extLst>
            </p:cNvPr>
            <p:cNvSpPr/>
            <p:nvPr/>
          </p:nvSpPr>
          <p:spPr>
            <a:xfrm>
              <a:off x="1169377" y="5545321"/>
              <a:ext cx="1933055" cy="473343"/>
            </a:xfrm>
            <a:prstGeom prst="borderCallout2">
              <a:avLst>
                <a:gd name="adj1" fmla="val 51752"/>
                <a:gd name="adj2" fmla="val 99768"/>
                <a:gd name="adj3" fmla="val 51371"/>
                <a:gd name="adj4" fmla="val 109841"/>
                <a:gd name="adj5" fmla="val 51699"/>
                <a:gd name="adj6" fmla="val 125787"/>
              </a:avLst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>
                  <a:solidFill>
                    <a:schemeClr val="bg1"/>
                  </a:solidFill>
                </a:rPr>
                <a:t>CloudEvents &amp; HTTP handreiking</a:t>
              </a:r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36" name="Callout: Bent Line 35">
              <a:extLst>
                <a:ext uri="{FF2B5EF4-FFF2-40B4-BE49-F238E27FC236}">
                  <a16:creationId xmlns:a16="http://schemas.microsoft.com/office/drawing/2014/main" id="{40EE20FA-2E15-4650-B54F-0C0A94D32D0D}"/>
                </a:ext>
              </a:extLst>
            </p:cNvPr>
            <p:cNvSpPr/>
            <p:nvPr/>
          </p:nvSpPr>
          <p:spPr>
            <a:xfrm>
              <a:off x="3938259" y="6174224"/>
              <a:ext cx="1933055" cy="473343"/>
            </a:xfrm>
            <a:prstGeom prst="borderCallout2">
              <a:avLst>
                <a:gd name="adj1" fmla="val -567"/>
                <a:gd name="adj2" fmla="val 51972"/>
                <a:gd name="adj3" fmla="val -2960"/>
                <a:gd name="adj4" fmla="val 54161"/>
                <a:gd name="adj5" fmla="val -38854"/>
                <a:gd name="adj6" fmla="val 53846"/>
              </a:avLst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>
                  <a:solidFill>
                    <a:schemeClr val="bg1"/>
                  </a:solidFill>
                </a:rPr>
                <a:t>CloudEvents &amp; JSON handreiking</a:t>
              </a:r>
              <a:endParaRPr lang="nl-NL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25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A0B65E-6612-CD5E-B9A5-876B9B2B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CloudEvents - Work in Progress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AC1A4F-4D36-179B-701C-6A52FD4DDE4A}"/>
              </a:ext>
            </a:extLst>
          </p:cNvPr>
          <p:cNvGrpSpPr/>
          <p:nvPr/>
        </p:nvGrpSpPr>
        <p:grpSpPr>
          <a:xfrm>
            <a:off x="930313" y="998924"/>
            <a:ext cx="3003382" cy="5474757"/>
            <a:chOff x="1451013" y="1010007"/>
            <a:chExt cx="3003382" cy="54747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703090-773F-B14E-E8FF-7211647B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013" y="1054100"/>
              <a:ext cx="2968933" cy="54306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E6F67F-3D11-30B0-0420-65023E37C7A7}"/>
                </a:ext>
              </a:extLst>
            </p:cNvPr>
            <p:cNvSpPr txBox="1"/>
            <p:nvPr/>
          </p:nvSpPr>
          <p:spPr>
            <a:xfrm>
              <a:off x="3638146" y="1010007"/>
              <a:ext cx="8162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2021/2022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E15B61-33CC-B60C-8B9D-6F15B5938C3B}"/>
              </a:ext>
            </a:extLst>
          </p:cNvPr>
          <p:cNvGrpSpPr/>
          <p:nvPr/>
        </p:nvGrpSpPr>
        <p:grpSpPr>
          <a:xfrm>
            <a:off x="4162094" y="998924"/>
            <a:ext cx="3038806" cy="5430664"/>
            <a:chOff x="5305094" y="998924"/>
            <a:chExt cx="2968932" cy="53193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FD2ADE-8513-D434-C2DB-D194F35DE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5094" y="1054100"/>
              <a:ext cx="2968932" cy="5264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949394-7463-BC1D-342D-240BF6C7805B}"/>
                </a:ext>
              </a:extLst>
            </p:cNvPr>
            <p:cNvSpPr txBox="1"/>
            <p:nvPr/>
          </p:nvSpPr>
          <p:spPr>
            <a:xfrm>
              <a:off x="7832427" y="998924"/>
              <a:ext cx="365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NU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B9754E-CD7A-D349-44EE-F65AB0B4C42B}"/>
              </a:ext>
            </a:extLst>
          </p:cNvPr>
          <p:cNvGrpSpPr/>
          <p:nvPr/>
        </p:nvGrpSpPr>
        <p:grpSpPr>
          <a:xfrm>
            <a:off x="8238683" y="1055254"/>
            <a:ext cx="1401174" cy="2677367"/>
            <a:chOff x="7835900" y="1043017"/>
            <a:chExt cx="1783960" cy="3247967"/>
          </a:xfrm>
        </p:grpSpPr>
        <p:pic>
          <p:nvPicPr>
            <p:cNvPr id="504" name="Picture 5" descr="Graphical user interface, application&#10;&#10;Description automatically generated"/>
            <p:cNvPicPr/>
            <p:nvPr/>
          </p:nvPicPr>
          <p:blipFill>
            <a:blip r:embed="rId4"/>
            <a:stretch/>
          </p:blipFill>
          <p:spPr>
            <a:xfrm>
              <a:off x="7835900" y="1043017"/>
              <a:ext cx="1783960" cy="3247967"/>
            </a:xfrm>
            <a:prstGeom prst="rect">
              <a:avLst/>
            </a:prstGeom>
            <a:ln w="88900" cap="sq">
              <a:solidFill>
                <a:srgbClr val="FFFFFF"/>
              </a:solidFill>
              <a:miter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141C9-AE2B-268B-288C-0E388C897BF9}"/>
                </a:ext>
              </a:extLst>
            </p:cNvPr>
            <p:cNvSpPr txBox="1"/>
            <p:nvPr/>
          </p:nvSpPr>
          <p:spPr>
            <a:xfrm>
              <a:off x="8452498" y="1457437"/>
              <a:ext cx="816249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2021/2022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B070C9-42AF-AA8E-54E9-49B38A8235DE}"/>
              </a:ext>
            </a:extLst>
          </p:cNvPr>
          <p:cNvGrpSpPr/>
          <p:nvPr/>
        </p:nvGrpSpPr>
        <p:grpSpPr>
          <a:xfrm>
            <a:off x="9852570" y="1055254"/>
            <a:ext cx="1466523" cy="2944783"/>
            <a:chOff x="9849837" y="1048053"/>
            <a:chExt cx="1867161" cy="357237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37AA9F0-CBCB-DFB2-AD97-E65281F3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9837" y="1048053"/>
              <a:ext cx="1867161" cy="3572374"/>
            </a:xfrm>
            <a:prstGeom prst="rect">
              <a:avLst/>
            </a:prstGeom>
            <a:ln w="88900" cap="sq">
              <a:solidFill>
                <a:srgbClr val="FFFFFF"/>
              </a:solidFill>
              <a:miter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EBA2F-2BF7-B67D-AC2B-F6093D2DD1A2}"/>
                </a:ext>
              </a:extLst>
            </p:cNvPr>
            <p:cNvSpPr txBox="1"/>
            <p:nvPr/>
          </p:nvSpPr>
          <p:spPr>
            <a:xfrm>
              <a:off x="11131542" y="1457000"/>
              <a:ext cx="374416" cy="267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/>
                <a:t>NU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B1E996-B4ED-5C02-747B-B6B243FFAA40}"/>
              </a:ext>
            </a:extLst>
          </p:cNvPr>
          <p:cNvGrpSpPr/>
          <p:nvPr/>
        </p:nvGrpSpPr>
        <p:grpSpPr>
          <a:xfrm>
            <a:off x="7463748" y="4392036"/>
            <a:ext cx="4738653" cy="2129885"/>
            <a:chOff x="7463748" y="4462940"/>
            <a:chExt cx="4738653" cy="212988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B90A90-AA9A-746D-1740-BE904BA7AA7B}"/>
                </a:ext>
              </a:extLst>
            </p:cNvPr>
            <p:cNvGrpSpPr/>
            <p:nvPr/>
          </p:nvGrpSpPr>
          <p:grpSpPr>
            <a:xfrm>
              <a:off x="7502739" y="4462940"/>
              <a:ext cx="4699662" cy="1896851"/>
              <a:chOff x="7502739" y="4462940"/>
              <a:chExt cx="4699662" cy="189685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F8E56CA-D8D2-08DD-C516-7E57D64F7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2739" y="4462940"/>
                <a:ext cx="4699662" cy="18968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60D5099-58C1-E3A7-CBBF-4B9FA2D13B1A}"/>
                  </a:ext>
                </a:extLst>
              </p:cNvPr>
              <p:cNvSpPr/>
              <p:nvPr/>
            </p:nvSpPr>
            <p:spPr>
              <a:xfrm>
                <a:off x="7574911" y="5238750"/>
                <a:ext cx="832489" cy="241300"/>
              </a:xfrm>
              <a:prstGeom prst="rect">
                <a:avLst/>
              </a:prstGeom>
              <a:noFill/>
              <a:ln w="57150">
                <a:solidFill>
                  <a:srgbClr val="027BC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A3FAED-BFC5-2EF0-8953-92913267FC39}"/>
                </a:ext>
              </a:extLst>
            </p:cNvPr>
            <p:cNvSpPr txBox="1"/>
            <p:nvPr/>
          </p:nvSpPr>
          <p:spPr>
            <a:xfrm>
              <a:off x="7463748" y="6331215"/>
              <a:ext cx="20542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/>
                <a:t>CNCF projects maturity levels </a:t>
              </a:r>
              <a:endParaRPr lang="nl-NL" sz="110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75D6E80-0D22-B76E-2FB5-51AECD5EAB7C}"/>
              </a:ext>
            </a:extLst>
          </p:cNvPr>
          <p:cNvSpPr/>
          <p:nvPr/>
        </p:nvSpPr>
        <p:spPr>
          <a:xfrm>
            <a:off x="994751" y="1675346"/>
            <a:ext cx="1405550" cy="197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48192-CEEC-C494-68A1-E001AB5D7B90}"/>
              </a:ext>
            </a:extLst>
          </p:cNvPr>
          <p:cNvSpPr/>
          <p:nvPr/>
        </p:nvSpPr>
        <p:spPr>
          <a:xfrm>
            <a:off x="1009650" y="2393937"/>
            <a:ext cx="1390651" cy="197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D5C4E-AFEA-B543-48CE-1AB24B2AB02A}"/>
              </a:ext>
            </a:extLst>
          </p:cNvPr>
          <p:cNvSpPr/>
          <p:nvPr/>
        </p:nvSpPr>
        <p:spPr>
          <a:xfrm>
            <a:off x="1024128" y="3759390"/>
            <a:ext cx="1390651" cy="197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4D0224-C9D4-A222-C06D-A59F50BF3BAF}"/>
              </a:ext>
            </a:extLst>
          </p:cNvPr>
          <p:cNvSpPr/>
          <p:nvPr/>
        </p:nvSpPr>
        <p:spPr>
          <a:xfrm>
            <a:off x="1009650" y="2591841"/>
            <a:ext cx="1390651" cy="197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F92-50A7-D775-7EFC-5B176AE0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Onderwerpen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4489DD-2C22-10C3-1926-6AB8FFCBA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133"/>
            <a:ext cx="10515600" cy="4428159"/>
          </a:xfrm>
        </p:spPr>
        <p:txBody>
          <a:bodyPr/>
          <a:lstStyle/>
          <a:p>
            <a:r>
              <a:rPr lang="en-US"/>
              <a:t>Project Notificatieservices</a:t>
            </a:r>
          </a:p>
          <a:p>
            <a:r>
              <a:rPr lang="en-US"/>
              <a:t>CloudEvents en NL GOV profile for CloudEvents</a:t>
            </a:r>
          </a:p>
          <a:p>
            <a:r>
              <a:rPr lang="en-US"/>
              <a:t>De grootste uitdaging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788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F92-50A7-D775-7EFC-5B176AE0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Onderwerpen</a:t>
            </a:r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4489DD-2C22-10C3-1926-6AB8FFCBA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133"/>
            <a:ext cx="10515600" cy="4428159"/>
          </a:xfrm>
        </p:spPr>
        <p:txBody>
          <a:bodyPr/>
          <a:lstStyle/>
          <a:p>
            <a:r>
              <a:rPr lang="en-US"/>
              <a:t>Project Notificatieservices</a:t>
            </a:r>
          </a:p>
          <a:p>
            <a:r>
              <a:rPr lang="en-US"/>
              <a:t>CloudEvents en NL GOV profile for CloudEvents</a:t>
            </a:r>
          </a:p>
          <a:p>
            <a:r>
              <a:rPr lang="en-US" b="1"/>
              <a:t>De grootste uitdaging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0958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C9B6-CBE1-902E-416B-4E390E94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Event-driven denken, ontwerpen en werken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504AD6-6FF5-A5B9-4E30-B83E36D6EEBC}"/>
              </a:ext>
            </a:extLst>
          </p:cNvPr>
          <p:cNvGrpSpPr/>
          <p:nvPr/>
        </p:nvGrpSpPr>
        <p:grpSpPr>
          <a:xfrm>
            <a:off x="960851" y="4787281"/>
            <a:ext cx="3994649" cy="1579112"/>
            <a:chOff x="974939" y="2144136"/>
            <a:chExt cx="4699662" cy="189685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4CA3B1-52D8-5181-7B39-C3C91520CF99}"/>
                </a:ext>
              </a:extLst>
            </p:cNvPr>
            <p:cNvGrpSpPr/>
            <p:nvPr/>
          </p:nvGrpSpPr>
          <p:grpSpPr>
            <a:xfrm>
              <a:off x="974939" y="2144136"/>
              <a:ext cx="4699662" cy="1896851"/>
              <a:chOff x="7502739" y="4462940"/>
              <a:chExt cx="4699662" cy="18968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0555E30-EF8C-57D5-03F9-6A6FE4832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02739" y="4462940"/>
                <a:ext cx="4699662" cy="1896851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983F4D-489D-1843-5DB9-2333FA039BDE}"/>
                  </a:ext>
                </a:extLst>
              </p:cNvPr>
              <p:cNvSpPr/>
              <p:nvPr/>
            </p:nvSpPr>
            <p:spPr>
              <a:xfrm>
                <a:off x="7574911" y="5238750"/>
                <a:ext cx="813439" cy="241300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9EC43E-CD84-4976-5F76-AFAA2858978D}"/>
                </a:ext>
              </a:extLst>
            </p:cNvPr>
            <p:cNvSpPr/>
            <p:nvPr/>
          </p:nvSpPr>
          <p:spPr>
            <a:xfrm>
              <a:off x="3549650" y="2499222"/>
              <a:ext cx="520700" cy="1082178"/>
            </a:xfrm>
            <a:prstGeom prst="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75AF-BCB0-E635-10E8-71F96B35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40" y="1227301"/>
            <a:ext cx="3996560" cy="15791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D62C7D2-46B2-F66A-4379-540BAA0BD1AC}"/>
              </a:ext>
            </a:extLst>
          </p:cNvPr>
          <p:cNvGrpSpPr/>
          <p:nvPr/>
        </p:nvGrpSpPr>
        <p:grpSpPr>
          <a:xfrm>
            <a:off x="7346950" y="1254150"/>
            <a:ext cx="3371849" cy="2491118"/>
            <a:chOff x="7529546" y="1227301"/>
            <a:chExt cx="3297203" cy="245958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B169D5-9F4C-1038-5D4D-50AB4CA6A560}"/>
                </a:ext>
              </a:extLst>
            </p:cNvPr>
            <p:cNvGrpSpPr/>
            <p:nvPr/>
          </p:nvGrpSpPr>
          <p:grpSpPr>
            <a:xfrm>
              <a:off x="7893050" y="1747312"/>
              <a:ext cx="2608297" cy="1574231"/>
              <a:chOff x="7366000" y="1743174"/>
              <a:chExt cx="2608297" cy="15742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6D8DC5-6E1C-168B-1D9A-F6A68CADD8D8}"/>
                  </a:ext>
                </a:extLst>
              </p:cNvPr>
              <p:cNvSpPr/>
              <p:nvPr/>
            </p:nvSpPr>
            <p:spPr>
              <a:xfrm>
                <a:off x="8013700" y="2911005"/>
                <a:ext cx="857250" cy="406400"/>
              </a:xfrm>
              <a:prstGeom prst="rect">
                <a:avLst/>
              </a:prstGeom>
              <a:ln>
                <a:solidFill>
                  <a:srgbClr val="027BC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/>
                  <a:t>service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98D5DA-E3CC-7B7F-68AB-F07583ABEB39}"/>
                  </a:ext>
                </a:extLst>
              </p:cNvPr>
              <p:cNvSpPr/>
              <p:nvPr/>
            </p:nvSpPr>
            <p:spPr>
              <a:xfrm>
                <a:off x="9117047" y="1983222"/>
                <a:ext cx="857250" cy="406400"/>
              </a:xfrm>
              <a:prstGeom prst="rect">
                <a:avLst/>
              </a:prstGeom>
              <a:ln>
                <a:solidFill>
                  <a:srgbClr val="027BC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/>
                  <a:t>event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C1CE66F-6673-DD78-CD92-B8C5CFB20AC2}"/>
                  </a:ext>
                </a:extLst>
              </p:cNvPr>
              <p:cNvSpPr/>
              <p:nvPr/>
            </p:nvSpPr>
            <p:spPr>
              <a:xfrm>
                <a:off x="8134350" y="2309236"/>
                <a:ext cx="857250" cy="406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027BC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/>
                  <a:t>state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DD4CFE-E42A-BE90-09AF-B8575141762C}"/>
                  </a:ext>
                </a:extLst>
              </p:cNvPr>
              <p:cNvSpPr/>
              <p:nvPr/>
            </p:nvSpPr>
            <p:spPr>
              <a:xfrm>
                <a:off x="7366000" y="1743174"/>
                <a:ext cx="857250" cy="406400"/>
              </a:xfrm>
              <a:prstGeom prst="rect">
                <a:avLst/>
              </a:prstGeom>
              <a:ln>
                <a:solidFill>
                  <a:srgbClr val="027BC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/>
                  <a:t>app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54ECB4-28E4-EC56-6C3B-F0C62E9C1244}"/>
                </a:ext>
              </a:extLst>
            </p:cNvPr>
            <p:cNvSpPr/>
            <p:nvPr/>
          </p:nvSpPr>
          <p:spPr>
            <a:xfrm>
              <a:off x="7529546" y="1227301"/>
              <a:ext cx="3297203" cy="245958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B3919B4-62B4-5D4E-C4A3-3B9855EA4BA1}"/>
              </a:ext>
            </a:extLst>
          </p:cNvPr>
          <p:cNvGrpSpPr/>
          <p:nvPr/>
        </p:nvGrpSpPr>
        <p:grpSpPr>
          <a:xfrm>
            <a:off x="7346951" y="3846496"/>
            <a:ext cx="3371849" cy="2519897"/>
            <a:chOff x="7511273" y="3770904"/>
            <a:chExt cx="3297203" cy="238248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D84F9E-854B-4C31-6A02-791A0A85A7BF}"/>
                </a:ext>
              </a:extLst>
            </p:cNvPr>
            <p:cNvGrpSpPr/>
            <p:nvPr/>
          </p:nvGrpSpPr>
          <p:grpSpPr>
            <a:xfrm>
              <a:off x="7511273" y="3770904"/>
              <a:ext cx="3297203" cy="2382489"/>
              <a:chOff x="7511273" y="3770904"/>
              <a:chExt cx="3297203" cy="2382489"/>
            </a:xfrm>
          </p:grpSpPr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4ECAFFAD-F247-92EB-2BD5-C9F633E464A9}"/>
                  </a:ext>
                </a:extLst>
              </p:cNvPr>
              <p:cNvSpPr/>
              <p:nvPr/>
            </p:nvSpPr>
            <p:spPr>
              <a:xfrm>
                <a:off x="8921750" y="3770904"/>
                <a:ext cx="476250" cy="302636"/>
              </a:xfrm>
              <a:prstGeom prst="downArrow">
                <a:avLst/>
              </a:prstGeom>
              <a:solidFill>
                <a:srgbClr val="FFFF00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>
                    <a:solidFill>
                      <a:schemeClr val="tx1"/>
                    </a:solidFill>
                  </a:rPr>
                  <a:t>!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0087BD6-EBAD-4F1B-79EF-32FED7B39531}"/>
                  </a:ext>
                </a:extLst>
              </p:cNvPr>
              <p:cNvGrpSpPr/>
              <p:nvPr/>
            </p:nvGrpSpPr>
            <p:grpSpPr>
              <a:xfrm>
                <a:off x="7511273" y="4157556"/>
                <a:ext cx="3297203" cy="1995837"/>
                <a:chOff x="7511273" y="4157556"/>
                <a:chExt cx="3297203" cy="1995837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77DF368-0514-6A8E-969B-C39E5FE7E6E0}"/>
                    </a:ext>
                  </a:extLst>
                </p:cNvPr>
                <p:cNvGrpSpPr/>
                <p:nvPr/>
              </p:nvGrpSpPr>
              <p:grpSpPr>
                <a:xfrm>
                  <a:off x="7893050" y="4268660"/>
                  <a:ext cx="2646397" cy="1574231"/>
                  <a:chOff x="7366000" y="4264522"/>
                  <a:chExt cx="2646397" cy="1574231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D93F46BC-4124-100F-4CAD-F20AA4946469}"/>
                      </a:ext>
                    </a:extLst>
                  </p:cNvPr>
                  <p:cNvSpPr/>
                  <p:nvPr/>
                </p:nvSpPr>
                <p:spPr>
                  <a:xfrm>
                    <a:off x="8013700" y="5432353"/>
                    <a:ext cx="857250" cy="4064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/>
                      <a:t>service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A1A75C53-9E28-DF68-A308-4F616EA64842}"/>
                      </a:ext>
                    </a:extLst>
                  </p:cNvPr>
                  <p:cNvSpPr/>
                  <p:nvPr/>
                </p:nvSpPr>
                <p:spPr>
                  <a:xfrm>
                    <a:off x="8128000" y="4811961"/>
                    <a:ext cx="857250" cy="4064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/>
                      <a:t>event</a:t>
                    </a: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C5C11071-D338-2520-869D-37F3C1DE3F00}"/>
                      </a:ext>
                    </a:extLst>
                  </p:cNvPr>
                  <p:cNvSpPr/>
                  <p:nvPr/>
                </p:nvSpPr>
                <p:spPr>
                  <a:xfrm>
                    <a:off x="9155147" y="4526496"/>
                    <a:ext cx="857250" cy="4064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/>
                      <a:t>state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CA2317C-C78D-34CF-8744-BDD9C46E3112}"/>
                      </a:ext>
                    </a:extLst>
                  </p:cNvPr>
                  <p:cNvSpPr/>
                  <p:nvPr/>
                </p:nvSpPr>
                <p:spPr>
                  <a:xfrm>
                    <a:off x="7366000" y="4264522"/>
                    <a:ext cx="857250" cy="4064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/>
                      <a:t>app</a:t>
                    </a:r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A0188D2-ADC8-9392-F1BA-F37AFC34859E}"/>
                    </a:ext>
                  </a:extLst>
                </p:cNvPr>
                <p:cNvSpPr/>
                <p:nvPr/>
              </p:nvSpPr>
              <p:spPr>
                <a:xfrm>
                  <a:off x="7511273" y="4157556"/>
                  <a:ext cx="3297203" cy="1995837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/>
                </a:p>
              </p:txBody>
            </p:sp>
          </p:grpSp>
        </p:grp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F8DC69A3-052A-DC22-2DEA-F51811042BB0}"/>
                </a:ext>
              </a:extLst>
            </p:cNvPr>
            <p:cNvSpPr/>
            <p:nvPr/>
          </p:nvSpPr>
          <p:spPr>
            <a:xfrm>
              <a:off x="9556750" y="3782191"/>
              <a:ext cx="476250" cy="302636"/>
            </a:xfrm>
            <a:prstGeom prst="downArrow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schemeClr val="tx1"/>
                  </a:solidFill>
                </a:rPr>
                <a:t>!</a:t>
              </a:r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13D511F1-781B-7DD1-6C84-382075BF7C61}"/>
                </a:ext>
              </a:extLst>
            </p:cNvPr>
            <p:cNvSpPr/>
            <p:nvPr/>
          </p:nvSpPr>
          <p:spPr>
            <a:xfrm>
              <a:off x="8274050" y="3784401"/>
              <a:ext cx="476250" cy="302636"/>
            </a:xfrm>
            <a:prstGeom prst="downArrow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schemeClr val="tx1"/>
                  </a:solidFill>
                </a:rPr>
                <a:t>!</a:t>
              </a: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7C46014C-DD10-9C37-BC6A-90DB520E22E4}"/>
                </a:ext>
              </a:extLst>
            </p:cNvPr>
            <p:cNvSpPr/>
            <p:nvPr/>
          </p:nvSpPr>
          <p:spPr>
            <a:xfrm>
              <a:off x="7626350" y="3782191"/>
              <a:ext cx="476250" cy="302636"/>
            </a:xfrm>
            <a:prstGeom prst="downArrow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schemeClr val="tx1"/>
                  </a:solidFill>
                </a:rPr>
                <a:t>!</a:t>
              </a:r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8E6F0177-80A0-6164-F0DC-CBF9A7CE2A34}"/>
                </a:ext>
              </a:extLst>
            </p:cNvPr>
            <p:cNvSpPr/>
            <p:nvPr/>
          </p:nvSpPr>
          <p:spPr>
            <a:xfrm>
              <a:off x="10196547" y="3782191"/>
              <a:ext cx="476250" cy="302636"/>
            </a:xfrm>
            <a:prstGeom prst="downArrow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schemeClr val="tx1"/>
                  </a:solidFill>
                </a:rPr>
                <a:t>!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6B60A13-B600-9652-D077-7F62FA50E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40" y="2889121"/>
            <a:ext cx="3996561" cy="18132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95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F7E8FFA4-C6C9-BC40-B568-3E910EE3E9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3"/>
          <a:stretch/>
        </p:blipFill>
        <p:spPr>
          <a:xfrm>
            <a:off x="10096" y="-2"/>
            <a:ext cx="12167235" cy="68580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B0535A-9F87-6C48-823E-62FD1BF36DE1}"/>
              </a:ext>
            </a:extLst>
          </p:cNvPr>
          <p:cNvSpPr/>
          <p:nvPr/>
        </p:nvSpPr>
        <p:spPr>
          <a:xfrm>
            <a:off x="513789" y="5519437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‘Seintje’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4B0174-8AC0-854C-9BB0-AFF225264CDB}"/>
              </a:ext>
            </a:extLst>
          </p:cNvPr>
          <p:cNvSpPr/>
          <p:nvPr/>
        </p:nvSpPr>
        <p:spPr>
          <a:xfrm>
            <a:off x="513789" y="4638565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F14592-92D7-F143-A629-A07375C338F2}"/>
              </a:ext>
            </a:extLst>
          </p:cNvPr>
          <p:cNvSpPr/>
          <p:nvPr/>
        </p:nvSpPr>
        <p:spPr>
          <a:xfrm>
            <a:off x="513789" y="2866916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</a:t>
            </a:r>
          </a:p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Aanleiding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29BC91-D147-684B-81D0-C5B2E679FE21}"/>
              </a:ext>
            </a:extLst>
          </p:cNvPr>
          <p:cNvSpPr/>
          <p:nvPr/>
        </p:nvSpPr>
        <p:spPr>
          <a:xfrm>
            <a:off x="513789" y="198604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Gebeurtenis + gegevens</a:t>
            </a:r>
          </a:p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(Informatierijk)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34B5A-E0E9-8749-8873-7FB3F479ED05}"/>
              </a:ext>
            </a:extLst>
          </p:cNvPr>
          <p:cNvSpPr/>
          <p:nvPr/>
        </p:nvSpPr>
        <p:spPr>
          <a:xfrm>
            <a:off x="3360823" y="110517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Opnemen van gebeurtenissen in registratie / Bevraging mogelijk maken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0E56CC-85C6-C04E-93AB-09145D4A0BA7}"/>
              </a:ext>
            </a:extLst>
          </p:cNvPr>
          <p:cNvSpPr/>
          <p:nvPr/>
        </p:nvSpPr>
        <p:spPr>
          <a:xfrm>
            <a:off x="513789" y="110517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Gebeurtenis + identificatie</a:t>
            </a:r>
          </a:p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(Informatiearm)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6BB4AA-69A6-8E4A-AC2E-CDDFF3AB8CDF}"/>
              </a:ext>
            </a:extLst>
          </p:cNvPr>
          <p:cNvSpPr/>
          <p:nvPr/>
        </p:nvSpPr>
        <p:spPr>
          <a:xfrm>
            <a:off x="513633" y="6401880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Soort notificatie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FF51866D-E8BD-5A4C-89F1-9575FE7D3C01}"/>
              </a:ext>
            </a:extLst>
          </p:cNvPr>
          <p:cNvSpPr/>
          <p:nvPr/>
        </p:nvSpPr>
        <p:spPr>
          <a:xfrm>
            <a:off x="2767060" y="6032610"/>
            <a:ext cx="365760" cy="590505"/>
          </a:xfrm>
          <a:prstGeom prst="upArrow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itle 19">
            <a:extLst>
              <a:ext uri="{FF2B5EF4-FFF2-40B4-BE49-F238E27FC236}">
                <a16:creationId xmlns:a16="http://schemas.microsoft.com/office/drawing/2014/main" id="{1C94BF76-6301-454E-ABB4-FAC5C8FBF22F}"/>
              </a:ext>
            </a:extLst>
          </p:cNvPr>
          <p:cNvSpPr txBox="1">
            <a:spLocks/>
          </p:cNvSpPr>
          <p:nvPr/>
        </p:nvSpPr>
        <p:spPr>
          <a:xfrm>
            <a:off x="376455" y="76293"/>
            <a:ext cx="11677000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Transitie: 'gegevensgericht naar gebeurtenisgericht'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C54328-9027-1147-9616-A1A96A567CB0}"/>
              </a:ext>
            </a:extLst>
          </p:cNvPr>
          <p:cNvSpPr/>
          <p:nvPr/>
        </p:nvSpPr>
        <p:spPr>
          <a:xfrm>
            <a:off x="6220596" y="1105172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EC05CA-6402-8947-8836-7DD10C2998B1}"/>
              </a:ext>
            </a:extLst>
          </p:cNvPr>
          <p:cNvSpPr/>
          <p:nvPr/>
        </p:nvSpPr>
        <p:spPr>
          <a:xfrm>
            <a:off x="9080369" y="1105172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0CF9F6A-9BD6-034B-B491-AD0F87326FC4}"/>
              </a:ext>
            </a:extLst>
          </p:cNvPr>
          <p:cNvSpPr/>
          <p:nvPr/>
        </p:nvSpPr>
        <p:spPr>
          <a:xfrm>
            <a:off x="3360823" y="1986044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Opnemen van gebeurtenissen in registratie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FFC2A9-F2A8-C94F-9EE2-0A55E8D23144}"/>
              </a:ext>
            </a:extLst>
          </p:cNvPr>
          <p:cNvSpPr/>
          <p:nvPr/>
        </p:nvSpPr>
        <p:spPr>
          <a:xfrm>
            <a:off x="6220596" y="1986044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A64A49-5736-004C-B2CE-1876DEB68267}"/>
              </a:ext>
            </a:extLst>
          </p:cNvPr>
          <p:cNvSpPr/>
          <p:nvPr/>
        </p:nvSpPr>
        <p:spPr>
          <a:xfrm>
            <a:off x="9080369" y="1986044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D2F4B2-858F-F84E-B7BA-641CCD0BC821}"/>
              </a:ext>
            </a:extLst>
          </p:cNvPr>
          <p:cNvSpPr/>
          <p:nvPr/>
        </p:nvSpPr>
        <p:spPr>
          <a:xfrm>
            <a:off x="3360823" y="2866916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Opnemen van aanleiding in registratie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5D5C896-4750-6346-81E6-8CBFB76C91FA}"/>
              </a:ext>
            </a:extLst>
          </p:cNvPr>
          <p:cNvSpPr/>
          <p:nvPr/>
        </p:nvSpPr>
        <p:spPr>
          <a:xfrm>
            <a:off x="6220596" y="2866916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BCEB64-7E4B-C74D-BAE8-51735FA14667}"/>
              </a:ext>
            </a:extLst>
          </p:cNvPr>
          <p:cNvSpPr/>
          <p:nvPr/>
        </p:nvSpPr>
        <p:spPr>
          <a:xfrm>
            <a:off x="9080369" y="2866916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31F293A-6CDD-B34E-A85D-C212ABA472D8}"/>
              </a:ext>
            </a:extLst>
          </p:cNvPr>
          <p:cNvSpPr/>
          <p:nvPr/>
        </p:nvSpPr>
        <p:spPr>
          <a:xfrm>
            <a:off x="3360823" y="4638565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8DD0BB-C050-0049-9185-C7F8B06357B2}"/>
              </a:ext>
            </a:extLst>
          </p:cNvPr>
          <p:cNvSpPr/>
          <p:nvPr/>
        </p:nvSpPr>
        <p:spPr>
          <a:xfrm>
            <a:off x="6220596" y="4638565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als CloudEvent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EEFEE5-9C9F-FE47-A41D-CACB2D02C6D2}"/>
              </a:ext>
            </a:extLst>
          </p:cNvPr>
          <p:cNvSpPr/>
          <p:nvPr/>
        </p:nvSpPr>
        <p:spPr>
          <a:xfrm>
            <a:off x="9080369" y="4638565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als CloudEvent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F5AD16-3879-EB4E-9B5C-EB7F6BF3D3D9}"/>
              </a:ext>
            </a:extLst>
          </p:cNvPr>
          <p:cNvSpPr/>
          <p:nvPr/>
        </p:nvSpPr>
        <p:spPr>
          <a:xfrm>
            <a:off x="3360823" y="5519437"/>
            <a:ext cx="2735176" cy="804672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110437-77D0-9B44-8B2E-5A21A8B3A410}"/>
              </a:ext>
            </a:extLst>
          </p:cNvPr>
          <p:cNvSpPr/>
          <p:nvPr/>
        </p:nvSpPr>
        <p:spPr>
          <a:xfrm>
            <a:off x="6220596" y="5519437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vertalen naar CloudEvent</a:t>
            </a: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'object x gewijzigd'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27F187-65F3-5B4C-9FB0-88489F70C7C8}"/>
              </a:ext>
            </a:extLst>
          </p:cNvPr>
          <p:cNvSpPr/>
          <p:nvPr/>
        </p:nvSpPr>
        <p:spPr>
          <a:xfrm>
            <a:off x="9080369" y="5519437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vertalen naar CloudEvent</a:t>
            </a: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'object x gewijzigd'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813EF4-E190-F74D-B48A-CCBB9DB78694}"/>
              </a:ext>
            </a:extLst>
          </p:cNvPr>
          <p:cNvSpPr/>
          <p:nvPr/>
        </p:nvSpPr>
        <p:spPr>
          <a:xfrm>
            <a:off x="3360823" y="634492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Bron-/basisregistratie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CE0B651-2A50-C147-AC12-4B10496EC49F}"/>
              </a:ext>
            </a:extLst>
          </p:cNvPr>
          <p:cNvSpPr/>
          <p:nvPr/>
        </p:nvSpPr>
        <p:spPr>
          <a:xfrm>
            <a:off x="6220596" y="635187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Makelaar / Intermediair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C8DCB7-64B3-6B44-9FCF-4C0953814C61}"/>
              </a:ext>
            </a:extLst>
          </p:cNvPr>
          <p:cNvSpPr/>
          <p:nvPr/>
        </p:nvSpPr>
        <p:spPr>
          <a:xfrm>
            <a:off x="9080369" y="626422"/>
            <a:ext cx="2735176" cy="369332"/>
          </a:xfrm>
          <a:prstGeom prst="rect">
            <a:avLst/>
          </a:prstGeom>
          <a:solidFill>
            <a:srgbClr val="F6EAD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Afnemer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842AC3-2F3F-6941-B372-555458832726}"/>
              </a:ext>
            </a:extLst>
          </p:cNvPr>
          <p:cNvSpPr/>
          <p:nvPr/>
        </p:nvSpPr>
        <p:spPr>
          <a:xfrm>
            <a:off x="513633" y="375181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Gegevensmutatie </a:t>
            </a:r>
          </a:p>
          <a:p>
            <a:pPr algn="ctr"/>
            <a:r>
              <a:rPr lang="en-NL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Afgeleide aanleiding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03A945-49BC-3E49-A782-F8E9D3AC58EC}"/>
              </a:ext>
            </a:extLst>
          </p:cNvPr>
          <p:cNvSpPr/>
          <p:nvPr/>
        </p:nvSpPr>
        <p:spPr>
          <a:xfrm>
            <a:off x="3360667" y="375181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Aanleiding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afleiden</a:t>
            </a:r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waar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mogelijk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6BCF95-3628-1C4C-862C-3FB4142AEEFB}"/>
              </a:ext>
            </a:extLst>
          </p:cNvPr>
          <p:cNvSpPr/>
          <p:nvPr/>
        </p:nvSpPr>
        <p:spPr>
          <a:xfrm>
            <a:off x="6220440" y="375181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Aanleiding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afleiden</a:t>
            </a:r>
            <a:endParaRPr lang="en-NL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waar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NL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mogelijk</a:t>
            </a:r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7DB0D8-48A6-644D-B1A5-0AEAB8D9DD9A}"/>
              </a:ext>
            </a:extLst>
          </p:cNvPr>
          <p:cNvSpPr/>
          <p:nvPr/>
        </p:nvSpPr>
        <p:spPr>
          <a:xfrm>
            <a:off x="9080213" y="3751812"/>
            <a:ext cx="2735176" cy="804672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Aanleiding afleiden</a:t>
            </a:r>
          </a:p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(waar mogelijk)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10579B3-32E0-5549-A417-3C2681F890E4}"/>
              </a:ext>
            </a:extLst>
          </p:cNvPr>
          <p:cNvSpPr/>
          <p:nvPr/>
        </p:nvSpPr>
        <p:spPr>
          <a:xfrm rot="10800000">
            <a:off x="8781061" y="3334978"/>
            <a:ext cx="473707" cy="2607174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C00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kstvak 6">
            <a:extLst>
              <a:ext uri="{FF2B5EF4-FFF2-40B4-BE49-F238E27FC236}">
                <a16:creationId xmlns:a16="http://schemas.microsoft.com/office/drawing/2014/main" id="{2E7D712E-2827-AB41-BB0A-942EF2060D04}"/>
              </a:ext>
            </a:extLst>
          </p:cNvPr>
          <p:cNvSpPr txBox="1"/>
          <p:nvPr/>
        </p:nvSpPr>
        <p:spPr>
          <a:xfrm>
            <a:off x="10444406" y="6611779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Unsplash</a:t>
            </a:r>
            <a:r>
              <a:rPr lang="nl-NL" sz="1000">
                <a:solidFill>
                  <a:schemeClr val="tx1">
                    <a:lumMod val="65000"/>
                    <a:lumOff val="35000"/>
                  </a:schemeClr>
                </a:solidFill>
              </a:rPr>
              <a:t>, © </a:t>
            </a:r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Pawel</a:t>
            </a:r>
            <a:r>
              <a:rPr lang="nl-NL" sz="1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sz="10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Czerwinski</a:t>
            </a:r>
            <a:endParaRPr lang="nl-NL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2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FC7EF-F641-2243-8E41-A4E27967D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b="1586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kstvak 6">
            <a:extLst>
              <a:ext uri="{FF2B5EF4-FFF2-40B4-BE49-F238E27FC236}">
                <a16:creationId xmlns:a16="http://schemas.microsoft.com/office/drawing/2014/main" id="{69400DF2-0232-BB4D-8289-3932671D5228}"/>
              </a:ext>
            </a:extLst>
          </p:cNvPr>
          <p:cNvSpPr txBox="1"/>
          <p:nvPr/>
        </p:nvSpPr>
        <p:spPr>
          <a:xfrm>
            <a:off x="10574239" y="6547771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/>
              <a:t>Unsplash</a:t>
            </a:r>
            <a:r>
              <a:rPr lang="nl-NL" sz="1000"/>
              <a:t>, © Wesley </a:t>
            </a:r>
            <a:r>
              <a:rPr lang="nl-NL" sz="1000" err="1"/>
              <a:t>Tingey</a:t>
            </a:r>
            <a:endParaRPr lang="nl-NL" sz="1000"/>
          </a:p>
        </p:txBody>
      </p:sp>
    </p:spTree>
    <p:extLst>
      <p:ext uri="{BB962C8B-B14F-4D97-AF65-F5344CB8AC3E}">
        <p14:creationId xmlns:p14="http://schemas.microsoft.com/office/powerpoint/2010/main" val="169067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6F7E59-06C3-4A6B-8038-68F2B016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200" b="1"/>
              <a:t>Project Notificatieservices overview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28EBBC5-5DFE-4958-886C-49EAEFF09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91133"/>
            <a:ext cx="10515600" cy="508583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2000" b="1"/>
              <a:t>Wie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800" spc="-1"/>
              <a:t>BZK-project uitgevoerd door VNG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NL" sz="2000" b="1"/>
              <a:t>Wanneer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800" spc="-1"/>
              <a:t>2021-2022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NL" sz="2000" b="1"/>
              <a:t>Scope</a:t>
            </a:r>
            <a:r>
              <a:rPr lang="nl-NL" sz="200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800" spc="-1"/>
              <a:t>Overheidsbreed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NL" sz="2000" b="1"/>
              <a:t>Aanleiding</a:t>
            </a:r>
            <a:r>
              <a:rPr lang="nl-NL" sz="200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800" spc="-1"/>
              <a:t>Toenemende behoefte aan afspraken en standaarden om elkaar op de hoogte te stellen van relevante plaatsgevonden gebeurtenissen.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NL" sz="2000" b="1"/>
              <a:t>Doel</a:t>
            </a:r>
            <a:r>
              <a:rPr lang="nl-NL" sz="200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nl-NL" sz="1800" strike="noStrike" spc="-1"/>
              <a:t>Opmaat voor een landelijke notificatiestrategie met </a:t>
            </a:r>
            <a:r>
              <a:rPr lang="nl-NL" sz="1800" strike="noStrike" spc="-1" err="1"/>
              <a:t>overheidsbrede</a:t>
            </a:r>
            <a:r>
              <a:rPr lang="nl-NL" sz="1800" strike="noStrike" spc="-1"/>
              <a:t> aanbevelingen, afspraken en standaarden.</a:t>
            </a:r>
          </a:p>
        </p:txBody>
      </p:sp>
    </p:spTree>
    <p:extLst>
      <p:ext uri="{BB962C8B-B14F-4D97-AF65-F5344CB8AC3E}">
        <p14:creationId xmlns:p14="http://schemas.microsoft.com/office/powerpoint/2010/main" val="34611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07866-24FE-814F-A721-DD48AA38D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r="6080" b="25883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5" name="Tekstvak 6">
            <a:extLst>
              <a:ext uri="{FF2B5EF4-FFF2-40B4-BE49-F238E27FC236}">
                <a16:creationId xmlns:a16="http://schemas.microsoft.com/office/drawing/2014/main" id="{CF26A383-049A-234B-B24F-B65B93F13E9E}"/>
              </a:ext>
            </a:extLst>
          </p:cNvPr>
          <p:cNvSpPr txBox="1"/>
          <p:nvPr/>
        </p:nvSpPr>
        <p:spPr>
          <a:xfrm>
            <a:off x="0" y="6584346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err="1">
                <a:solidFill>
                  <a:schemeClr val="bg1">
                    <a:lumMod val="95000"/>
                    <a:alpha val="94000"/>
                  </a:schemeClr>
                </a:solidFill>
              </a:rPr>
              <a:t>Unsplash</a:t>
            </a:r>
            <a:r>
              <a:rPr lang="nl-NL" sz="1000">
                <a:solidFill>
                  <a:schemeClr val="bg1">
                    <a:lumMod val="95000"/>
                    <a:alpha val="94000"/>
                  </a:schemeClr>
                </a:solidFill>
              </a:rPr>
              <a:t>, © Paul </a:t>
            </a:r>
            <a:r>
              <a:rPr lang="nl-NL" sz="1000" err="1">
                <a:solidFill>
                  <a:schemeClr val="bg1">
                    <a:lumMod val="95000"/>
                    <a:alpha val="94000"/>
                  </a:schemeClr>
                </a:solidFill>
              </a:rPr>
              <a:t>Skorupskas</a:t>
            </a:r>
            <a:endParaRPr lang="nl-NL" sz="1000">
              <a:solidFill>
                <a:schemeClr val="bg1">
                  <a:lumMod val="95000"/>
                  <a:alpha val="94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936BF-C5C8-8B40-826D-B98100153DEC}"/>
              </a:ext>
            </a:extLst>
          </p:cNvPr>
          <p:cNvSpPr/>
          <p:nvPr/>
        </p:nvSpPr>
        <p:spPr>
          <a:xfrm>
            <a:off x="289250" y="333504"/>
            <a:ext cx="11613500" cy="1842768"/>
          </a:xfrm>
          <a:prstGeom prst="rect">
            <a:avLst/>
          </a:prstGeom>
          <a:solidFill>
            <a:schemeClr val="bg1">
              <a:alpha val="9082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1813F011-D32A-424F-9192-EACB499C571F}"/>
              </a:ext>
            </a:extLst>
          </p:cNvPr>
          <p:cNvSpPr/>
          <p:nvPr/>
        </p:nvSpPr>
        <p:spPr>
          <a:xfrm>
            <a:off x="6995159" y="1966105"/>
            <a:ext cx="3557016" cy="1243583"/>
          </a:xfrm>
          <a:prstGeom prst="cloudCallout">
            <a:avLst>
              <a:gd name="adj1" fmla="val -40144"/>
              <a:gd name="adj2" fmla="val -5597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</a:rPr>
              <a:t>Het is gebeurd en kan niet meer veranderen.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42D3EAF1-2B9B-6344-B3C8-86336EC69EFE}"/>
              </a:ext>
            </a:extLst>
          </p:cNvPr>
          <p:cNvSpPr/>
          <p:nvPr/>
        </p:nvSpPr>
        <p:spPr>
          <a:xfrm>
            <a:off x="8211310" y="61383"/>
            <a:ext cx="2267714" cy="1097313"/>
          </a:xfrm>
          <a:prstGeom prst="cloudCallout">
            <a:avLst>
              <a:gd name="adj1" fmla="val -54144"/>
              <a:gd name="adj2" fmla="val 3818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</a:rPr>
              <a:t>Zowel ‘push’ als ‘pull’.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2CDC6-09B5-C84A-8498-4BBEA6741A6A}"/>
              </a:ext>
            </a:extLst>
          </p:cNvPr>
          <p:cNvSpPr/>
          <p:nvPr/>
        </p:nvSpPr>
        <p:spPr>
          <a:xfrm>
            <a:off x="6815016" y="1076759"/>
            <a:ext cx="1512000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947E0-0B25-ED4E-BC19-023ADBFEF0FD}"/>
              </a:ext>
            </a:extLst>
          </p:cNvPr>
          <p:cNvSpPr/>
          <p:nvPr/>
        </p:nvSpPr>
        <p:spPr>
          <a:xfrm>
            <a:off x="5443414" y="1464285"/>
            <a:ext cx="2045521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D240F6-1832-DC42-9A57-408ED97CD5BB}"/>
              </a:ext>
            </a:extLst>
          </p:cNvPr>
          <p:cNvSpPr/>
          <p:nvPr/>
        </p:nvSpPr>
        <p:spPr>
          <a:xfrm>
            <a:off x="3057526" y="1458433"/>
            <a:ext cx="2357312" cy="36576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3ADC58-DE9B-EE40-9E3B-0FF17313DD7F}"/>
              </a:ext>
            </a:extLst>
          </p:cNvPr>
          <p:cNvSpPr/>
          <p:nvPr/>
        </p:nvSpPr>
        <p:spPr>
          <a:xfrm>
            <a:off x="289250" y="480167"/>
            <a:ext cx="11433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nl-NL">
                <a:solidFill>
                  <a:srgbClr val="000000"/>
                </a:solidFill>
                <a:latin typeface="Calibri" panose="020F0502020204030204" pitchFamily="34" charset="0"/>
              </a:rPr>
              <a:t>Definitie Project Notificatieservices:</a:t>
            </a:r>
          </a:p>
          <a:p>
            <a:pPr algn="ctr" fontAlgn="base"/>
            <a:endParaRPr lang="nl-NL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fontAlgn="base"/>
            <a:r>
              <a:rPr lang="nl-NL" sz="2400" i="1">
                <a:solidFill>
                  <a:srgbClr val="000000"/>
                </a:solidFill>
                <a:latin typeface="Calibri" panose="020F0502020204030204" pitchFamily="34" charset="0"/>
              </a:rPr>
              <a:t>”Het door een aanbieder aan afnemers verstrekken van gegevens</a:t>
            </a:r>
          </a:p>
          <a:p>
            <a:pPr algn="ctr" fontAlgn="base"/>
            <a:r>
              <a:rPr lang="nl-NL" sz="2400" i="1">
                <a:solidFill>
                  <a:srgbClr val="000000"/>
                </a:solidFill>
                <a:latin typeface="Calibri" panose="020F0502020204030204" pitchFamily="34" charset="0"/>
              </a:rPr>
              <a:t>over binnen zijn domein plaatsgevonden gebeurtenissen”</a:t>
            </a:r>
            <a:endParaRPr lang="nl-NL" sz="2400" b="0" i="1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CF845-0BBD-1647-98D8-5ECD2A31A3C0}"/>
              </a:ext>
            </a:extLst>
          </p:cNvPr>
          <p:cNvSpPr txBox="1"/>
          <p:nvPr/>
        </p:nvSpPr>
        <p:spPr>
          <a:xfrm>
            <a:off x="11411462" y="612786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…</a:t>
            </a:r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FD3C10E5-D93D-7440-82FB-BFB6F9BF69FF}"/>
              </a:ext>
            </a:extLst>
          </p:cNvPr>
          <p:cNvSpPr/>
          <p:nvPr/>
        </p:nvSpPr>
        <p:spPr>
          <a:xfrm>
            <a:off x="946784" y="1984466"/>
            <a:ext cx="3557016" cy="1243583"/>
          </a:xfrm>
          <a:prstGeom prst="cloudCallout">
            <a:avLst>
              <a:gd name="adj1" fmla="val 23922"/>
              <a:gd name="adj2" fmla="val -62294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>
                <a:solidFill>
                  <a:sysClr val="windowText" lastClr="000000"/>
                </a:solidFill>
              </a:rPr>
              <a:t>Vraagt om goede analyse en overleg met afnemers.</a:t>
            </a:r>
          </a:p>
        </p:txBody>
      </p:sp>
    </p:spTree>
    <p:extLst>
      <p:ext uri="{BB962C8B-B14F-4D97-AF65-F5344CB8AC3E}">
        <p14:creationId xmlns:p14="http://schemas.microsoft.com/office/powerpoint/2010/main" val="366687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5" grpId="0" animBg="1"/>
      <p:bldP spid="2" grpId="0"/>
      <p:bldP spid="17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ep 30">
            <a:extLst>
              <a:ext uri="{FF2B5EF4-FFF2-40B4-BE49-F238E27FC236}">
                <a16:creationId xmlns:a16="http://schemas.microsoft.com/office/drawing/2014/main" id="{8DB00BA6-5161-482B-9BAB-6860C5DF6A00}"/>
              </a:ext>
            </a:extLst>
          </p:cNvPr>
          <p:cNvGrpSpPr/>
          <p:nvPr/>
        </p:nvGrpSpPr>
        <p:grpSpPr>
          <a:xfrm>
            <a:off x="1387139" y="3313300"/>
            <a:ext cx="1830891" cy="826062"/>
            <a:chOff x="532354" y="3015968"/>
            <a:chExt cx="1830891" cy="826062"/>
          </a:xfrm>
        </p:grpSpPr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2A3C7CFA-B51A-4862-860D-49A5BC19CB05}"/>
                </a:ext>
              </a:extLst>
            </p:cNvPr>
            <p:cNvSpPr/>
            <p:nvPr/>
          </p:nvSpPr>
          <p:spPr>
            <a:xfrm>
              <a:off x="532354" y="3015968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98F6B435-DC90-44DF-AA0F-DB1571A612F9}"/>
                </a:ext>
              </a:extLst>
            </p:cNvPr>
            <p:cNvSpPr txBox="1"/>
            <p:nvPr/>
          </p:nvSpPr>
          <p:spPr>
            <a:xfrm>
              <a:off x="1021239" y="3259721"/>
              <a:ext cx="8531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Aanbod</a:t>
              </a:r>
            </a:p>
          </p:txBody>
        </p:sp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id="{7EC63064-7B24-4F0D-924F-B62184334ACF}"/>
              </a:ext>
            </a:extLst>
          </p:cNvPr>
          <p:cNvGrpSpPr/>
          <p:nvPr/>
        </p:nvGrpSpPr>
        <p:grpSpPr>
          <a:xfrm>
            <a:off x="2934787" y="3313300"/>
            <a:ext cx="1830891" cy="826062"/>
            <a:chOff x="2080002" y="3015968"/>
            <a:chExt cx="1830891" cy="826062"/>
          </a:xfrm>
        </p:grpSpPr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D142E198-9B2F-43EF-8FBA-0A6F7107FE64}"/>
                </a:ext>
              </a:extLst>
            </p:cNvPr>
            <p:cNvSpPr/>
            <p:nvPr/>
          </p:nvSpPr>
          <p:spPr>
            <a:xfrm rot="10800000">
              <a:off x="2080002" y="3015968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0E952A0-E375-49EA-92A6-7341338B8C5F}"/>
                </a:ext>
              </a:extLst>
            </p:cNvPr>
            <p:cNvSpPr txBox="1"/>
            <p:nvPr/>
          </p:nvSpPr>
          <p:spPr>
            <a:xfrm>
              <a:off x="2316509" y="3259721"/>
              <a:ext cx="1391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Bruikbaarheid</a:t>
              </a:r>
            </a:p>
          </p:txBody>
        </p:sp>
      </p:grpSp>
      <p:grpSp>
        <p:nvGrpSpPr>
          <p:cNvPr id="33" name="Groep 32">
            <a:extLst>
              <a:ext uri="{FF2B5EF4-FFF2-40B4-BE49-F238E27FC236}">
                <a16:creationId xmlns:a16="http://schemas.microsoft.com/office/drawing/2014/main" id="{465E3065-B81D-4689-B8AB-A1A22A899469}"/>
              </a:ext>
            </a:extLst>
          </p:cNvPr>
          <p:cNvGrpSpPr/>
          <p:nvPr/>
        </p:nvGrpSpPr>
        <p:grpSpPr>
          <a:xfrm>
            <a:off x="4487691" y="3313300"/>
            <a:ext cx="1830891" cy="826062"/>
            <a:chOff x="3632906" y="3015968"/>
            <a:chExt cx="1830891" cy="826062"/>
          </a:xfrm>
        </p:grpSpPr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752C86F8-2E5C-490D-96B5-BC381EF18A96}"/>
                </a:ext>
              </a:extLst>
            </p:cNvPr>
            <p:cNvSpPr/>
            <p:nvPr/>
          </p:nvSpPr>
          <p:spPr>
            <a:xfrm>
              <a:off x="3632906" y="3015968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9565E374-7CA7-4DC1-A8DC-8F3C7DEDDC6F}"/>
                </a:ext>
              </a:extLst>
            </p:cNvPr>
            <p:cNvSpPr txBox="1"/>
            <p:nvPr/>
          </p:nvSpPr>
          <p:spPr>
            <a:xfrm>
              <a:off x="3975233" y="3259721"/>
              <a:ext cx="11416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Aansluiting</a:t>
              </a:r>
            </a:p>
          </p:txBody>
        </p:sp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61F80B55-D4F1-4971-B3E1-DD8296D759B7}"/>
              </a:ext>
            </a:extLst>
          </p:cNvPr>
          <p:cNvGrpSpPr/>
          <p:nvPr/>
        </p:nvGrpSpPr>
        <p:grpSpPr>
          <a:xfrm>
            <a:off x="6035339" y="3313300"/>
            <a:ext cx="1830891" cy="826062"/>
            <a:chOff x="5180554" y="3015968"/>
            <a:chExt cx="1830891" cy="826062"/>
          </a:xfrm>
        </p:grpSpPr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13D5029A-FCBB-4628-8790-8910595A666C}"/>
                </a:ext>
              </a:extLst>
            </p:cNvPr>
            <p:cNvSpPr/>
            <p:nvPr/>
          </p:nvSpPr>
          <p:spPr>
            <a:xfrm rot="10800000">
              <a:off x="5180554" y="3015968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D10F4C06-25E1-4C2A-87B3-8F91BF720F2F}"/>
                </a:ext>
              </a:extLst>
            </p:cNvPr>
            <p:cNvSpPr txBox="1"/>
            <p:nvPr/>
          </p:nvSpPr>
          <p:spPr>
            <a:xfrm>
              <a:off x="5710959" y="3259721"/>
              <a:ext cx="764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Kosten</a:t>
              </a:r>
            </a:p>
          </p:txBody>
        </p:sp>
      </p:grpSp>
      <p:grpSp>
        <p:nvGrpSpPr>
          <p:cNvPr id="35" name="Groep 34">
            <a:extLst>
              <a:ext uri="{FF2B5EF4-FFF2-40B4-BE49-F238E27FC236}">
                <a16:creationId xmlns:a16="http://schemas.microsoft.com/office/drawing/2014/main" id="{B692B0A0-D545-43CB-8AF6-F79A285E6EEB}"/>
              </a:ext>
            </a:extLst>
          </p:cNvPr>
          <p:cNvGrpSpPr/>
          <p:nvPr/>
        </p:nvGrpSpPr>
        <p:grpSpPr>
          <a:xfrm>
            <a:off x="7582987" y="3313301"/>
            <a:ext cx="1830891" cy="826062"/>
            <a:chOff x="6728202" y="3015969"/>
            <a:chExt cx="1830891" cy="826062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6915AC60-DD7A-454E-8C9E-B00F276A0572}"/>
                </a:ext>
              </a:extLst>
            </p:cNvPr>
            <p:cNvSpPr/>
            <p:nvPr/>
          </p:nvSpPr>
          <p:spPr>
            <a:xfrm>
              <a:off x="6728202" y="3015969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703008C6-6FE9-4B54-A91F-B9DB8565B79B}"/>
                </a:ext>
              </a:extLst>
            </p:cNvPr>
            <p:cNvSpPr txBox="1"/>
            <p:nvPr/>
          </p:nvSpPr>
          <p:spPr>
            <a:xfrm>
              <a:off x="7075107" y="3259721"/>
              <a:ext cx="11833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Functioneel</a:t>
              </a:r>
            </a:p>
          </p:txBody>
        </p:sp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469A88DE-E960-445B-99D8-A22EB4AFF0A8}"/>
              </a:ext>
            </a:extLst>
          </p:cNvPr>
          <p:cNvGrpSpPr/>
          <p:nvPr/>
        </p:nvGrpSpPr>
        <p:grpSpPr>
          <a:xfrm>
            <a:off x="9130635" y="3313301"/>
            <a:ext cx="1830891" cy="826062"/>
            <a:chOff x="8275850" y="3015969"/>
            <a:chExt cx="1830891" cy="82606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6E29F58B-0CA5-4C1C-A339-01855B38F32D}"/>
                </a:ext>
              </a:extLst>
            </p:cNvPr>
            <p:cNvSpPr/>
            <p:nvPr/>
          </p:nvSpPr>
          <p:spPr>
            <a:xfrm rot="10800000">
              <a:off x="8275850" y="3015969"/>
              <a:ext cx="1830891" cy="826062"/>
            </a:xfrm>
            <a:custGeom>
              <a:avLst/>
              <a:gdLst>
                <a:gd name="connsiteX0" fmla="*/ 413031 w 1830891"/>
                <a:gd name="connsiteY0" fmla="*/ 0 h 826062"/>
                <a:gd name="connsiteX1" fmla="*/ 848440 w 1830891"/>
                <a:gd name="connsiteY1" fmla="*/ 0 h 826062"/>
                <a:gd name="connsiteX2" fmla="*/ 848440 w 1830891"/>
                <a:gd name="connsiteY2" fmla="*/ 109545 h 826062"/>
                <a:gd name="connsiteX3" fmla="*/ 425794 w 1830891"/>
                <a:gd name="connsiteY3" fmla="*/ 109545 h 826062"/>
                <a:gd name="connsiteX4" fmla="*/ 122308 w 1830891"/>
                <a:gd name="connsiteY4" fmla="*/ 413031 h 826062"/>
                <a:gd name="connsiteX5" fmla="*/ 425794 w 1830891"/>
                <a:gd name="connsiteY5" fmla="*/ 716517 h 826062"/>
                <a:gd name="connsiteX6" fmla="*/ 1405095 w 1830891"/>
                <a:gd name="connsiteY6" fmla="*/ 716517 h 826062"/>
                <a:gd name="connsiteX7" fmla="*/ 1708581 w 1830891"/>
                <a:gd name="connsiteY7" fmla="*/ 413031 h 826062"/>
                <a:gd name="connsiteX8" fmla="*/ 1405095 w 1830891"/>
                <a:gd name="connsiteY8" fmla="*/ 109545 h 826062"/>
                <a:gd name="connsiteX9" fmla="*/ 982447 w 1830891"/>
                <a:gd name="connsiteY9" fmla="*/ 109545 h 826062"/>
                <a:gd name="connsiteX10" fmla="*/ 982447 w 1830891"/>
                <a:gd name="connsiteY10" fmla="*/ 0 h 826062"/>
                <a:gd name="connsiteX11" fmla="*/ 1417860 w 1830891"/>
                <a:gd name="connsiteY11" fmla="*/ 0 h 826062"/>
                <a:gd name="connsiteX12" fmla="*/ 1830891 w 1830891"/>
                <a:gd name="connsiteY12" fmla="*/ 413031 h 826062"/>
                <a:gd name="connsiteX13" fmla="*/ 1417860 w 1830891"/>
                <a:gd name="connsiteY13" fmla="*/ 826062 h 826062"/>
                <a:gd name="connsiteX14" fmla="*/ 413031 w 1830891"/>
                <a:gd name="connsiteY14" fmla="*/ 826062 h 826062"/>
                <a:gd name="connsiteX15" fmla="*/ 0 w 1830891"/>
                <a:gd name="connsiteY15" fmla="*/ 413031 h 826062"/>
                <a:gd name="connsiteX16" fmla="*/ 413031 w 1830891"/>
                <a:gd name="connsiteY16" fmla="*/ 0 h 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0891" h="826062">
                  <a:moveTo>
                    <a:pt x="413031" y="0"/>
                  </a:moveTo>
                  <a:lnTo>
                    <a:pt x="848440" y="0"/>
                  </a:lnTo>
                  <a:lnTo>
                    <a:pt x="848440" y="109545"/>
                  </a:lnTo>
                  <a:lnTo>
                    <a:pt x="425794" y="109545"/>
                  </a:lnTo>
                  <a:cubicBezTo>
                    <a:pt x="258183" y="109545"/>
                    <a:pt x="122308" y="245420"/>
                    <a:pt x="122308" y="413031"/>
                  </a:cubicBezTo>
                  <a:cubicBezTo>
                    <a:pt x="122308" y="580642"/>
                    <a:pt x="258183" y="716517"/>
                    <a:pt x="425794" y="716517"/>
                  </a:cubicBezTo>
                  <a:lnTo>
                    <a:pt x="1405095" y="716517"/>
                  </a:lnTo>
                  <a:cubicBezTo>
                    <a:pt x="1572706" y="716517"/>
                    <a:pt x="1708581" y="580642"/>
                    <a:pt x="1708581" y="413031"/>
                  </a:cubicBezTo>
                  <a:cubicBezTo>
                    <a:pt x="1708581" y="245420"/>
                    <a:pt x="1572706" y="109545"/>
                    <a:pt x="1405095" y="109545"/>
                  </a:cubicBezTo>
                  <a:lnTo>
                    <a:pt x="982447" y="109545"/>
                  </a:lnTo>
                  <a:lnTo>
                    <a:pt x="982447" y="0"/>
                  </a:lnTo>
                  <a:lnTo>
                    <a:pt x="1417860" y="0"/>
                  </a:lnTo>
                  <a:cubicBezTo>
                    <a:pt x="1645971" y="0"/>
                    <a:pt x="1830891" y="184920"/>
                    <a:pt x="1830891" y="413031"/>
                  </a:cubicBezTo>
                  <a:cubicBezTo>
                    <a:pt x="1830891" y="641142"/>
                    <a:pt x="1645971" y="826062"/>
                    <a:pt x="1417860" y="826062"/>
                  </a:cubicBezTo>
                  <a:lnTo>
                    <a:pt x="413031" y="826062"/>
                  </a:lnTo>
                  <a:cubicBezTo>
                    <a:pt x="184920" y="826062"/>
                    <a:pt x="0" y="641142"/>
                    <a:pt x="0" y="413031"/>
                  </a:cubicBezTo>
                  <a:cubicBezTo>
                    <a:pt x="0" y="184920"/>
                    <a:pt x="184920" y="0"/>
                    <a:pt x="4130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l-NL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80E961DA-507F-4609-A36C-A61693848652}"/>
                </a:ext>
              </a:extLst>
            </p:cNvPr>
            <p:cNvSpPr txBox="1"/>
            <p:nvPr/>
          </p:nvSpPr>
          <p:spPr>
            <a:xfrm>
              <a:off x="8728392" y="3259721"/>
              <a:ext cx="100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600" b="1">
                  <a:solidFill>
                    <a:schemeClr val="accent1">
                      <a:lumMod val="75000"/>
                    </a:schemeClr>
                  </a:solidFill>
                </a:rPr>
                <a:t>Technisch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72A72B-7B8C-E44C-47A9-B9B61D727E24}"/>
              </a:ext>
            </a:extLst>
          </p:cNvPr>
          <p:cNvGrpSpPr/>
          <p:nvPr/>
        </p:nvGrpSpPr>
        <p:grpSpPr>
          <a:xfrm>
            <a:off x="385993" y="1062304"/>
            <a:ext cx="1830891" cy="2757657"/>
            <a:chOff x="280738" y="851795"/>
            <a:chExt cx="1830891" cy="2757657"/>
          </a:xfrm>
        </p:grpSpPr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C284D29D-970F-4B5B-B226-EBC728C4340B}"/>
                </a:ext>
              </a:extLst>
            </p:cNvPr>
            <p:cNvGrpSpPr/>
            <p:nvPr/>
          </p:nvGrpSpPr>
          <p:grpSpPr>
            <a:xfrm>
              <a:off x="280738" y="851795"/>
              <a:ext cx="1830891" cy="826062"/>
              <a:chOff x="532354" y="1174030"/>
              <a:chExt cx="1830891" cy="826062"/>
            </a:xfrm>
          </p:grpSpPr>
          <p:sp>
            <p:nvSpPr>
              <p:cNvPr id="19" name="Vrije vorm: vorm 18">
                <a:extLst>
                  <a:ext uri="{FF2B5EF4-FFF2-40B4-BE49-F238E27FC236}">
                    <a16:creationId xmlns:a16="http://schemas.microsoft.com/office/drawing/2014/main" id="{06DF852D-DD02-4FBB-8C52-9EAF922A7F80}"/>
                  </a:ext>
                </a:extLst>
              </p:cNvPr>
              <p:cNvSpPr/>
              <p:nvPr/>
            </p:nvSpPr>
            <p:spPr>
              <a:xfrm rot="10800000">
                <a:off x="532354" y="1174030"/>
                <a:ext cx="1830891" cy="826062"/>
              </a:xfrm>
              <a:custGeom>
                <a:avLst/>
                <a:gdLst>
                  <a:gd name="connsiteX0" fmla="*/ 413031 w 1830891"/>
                  <a:gd name="connsiteY0" fmla="*/ 0 h 826062"/>
                  <a:gd name="connsiteX1" fmla="*/ 848440 w 1830891"/>
                  <a:gd name="connsiteY1" fmla="*/ 0 h 826062"/>
                  <a:gd name="connsiteX2" fmla="*/ 848440 w 1830891"/>
                  <a:gd name="connsiteY2" fmla="*/ 109545 h 826062"/>
                  <a:gd name="connsiteX3" fmla="*/ 425794 w 1830891"/>
                  <a:gd name="connsiteY3" fmla="*/ 109545 h 826062"/>
                  <a:gd name="connsiteX4" fmla="*/ 122308 w 1830891"/>
                  <a:gd name="connsiteY4" fmla="*/ 413031 h 826062"/>
                  <a:gd name="connsiteX5" fmla="*/ 425794 w 1830891"/>
                  <a:gd name="connsiteY5" fmla="*/ 716517 h 826062"/>
                  <a:gd name="connsiteX6" fmla="*/ 1405095 w 1830891"/>
                  <a:gd name="connsiteY6" fmla="*/ 716517 h 826062"/>
                  <a:gd name="connsiteX7" fmla="*/ 1708581 w 1830891"/>
                  <a:gd name="connsiteY7" fmla="*/ 413031 h 826062"/>
                  <a:gd name="connsiteX8" fmla="*/ 1405095 w 1830891"/>
                  <a:gd name="connsiteY8" fmla="*/ 109545 h 826062"/>
                  <a:gd name="connsiteX9" fmla="*/ 982447 w 1830891"/>
                  <a:gd name="connsiteY9" fmla="*/ 109545 h 826062"/>
                  <a:gd name="connsiteX10" fmla="*/ 982447 w 1830891"/>
                  <a:gd name="connsiteY10" fmla="*/ 0 h 826062"/>
                  <a:gd name="connsiteX11" fmla="*/ 1417860 w 1830891"/>
                  <a:gd name="connsiteY11" fmla="*/ 0 h 826062"/>
                  <a:gd name="connsiteX12" fmla="*/ 1830891 w 1830891"/>
                  <a:gd name="connsiteY12" fmla="*/ 413031 h 826062"/>
                  <a:gd name="connsiteX13" fmla="*/ 1417860 w 1830891"/>
                  <a:gd name="connsiteY13" fmla="*/ 826062 h 826062"/>
                  <a:gd name="connsiteX14" fmla="*/ 413031 w 1830891"/>
                  <a:gd name="connsiteY14" fmla="*/ 826062 h 826062"/>
                  <a:gd name="connsiteX15" fmla="*/ 0 w 1830891"/>
                  <a:gd name="connsiteY15" fmla="*/ 413031 h 826062"/>
                  <a:gd name="connsiteX16" fmla="*/ 413031 w 1830891"/>
                  <a:gd name="connsiteY16" fmla="*/ 0 h 82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30891" h="826062">
                    <a:moveTo>
                      <a:pt x="413031" y="0"/>
                    </a:moveTo>
                    <a:lnTo>
                      <a:pt x="848440" y="0"/>
                    </a:lnTo>
                    <a:lnTo>
                      <a:pt x="848440" y="109545"/>
                    </a:lnTo>
                    <a:lnTo>
                      <a:pt x="425794" y="109545"/>
                    </a:lnTo>
                    <a:cubicBezTo>
                      <a:pt x="258183" y="109545"/>
                      <a:pt x="122308" y="245420"/>
                      <a:pt x="122308" y="413031"/>
                    </a:cubicBezTo>
                    <a:cubicBezTo>
                      <a:pt x="122308" y="580642"/>
                      <a:pt x="258183" y="716517"/>
                      <a:pt x="425794" y="716517"/>
                    </a:cubicBezTo>
                    <a:lnTo>
                      <a:pt x="1405095" y="716517"/>
                    </a:lnTo>
                    <a:cubicBezTo>
                      <a:pt x="1572706" y="716517"/>
                      <a:pt x="1708581" y="580642"/>
                      <a:pt x="1708581" y="413031"/>
                    </a:cubicBezTo>
                    <a:cubicBezTo>
                      <a:pt x="1708581" y="245420"/>
                      <a:pt x="1572706" y="109545"/>
                      <a:pt x="1405095" y="109545"/>
                    </a:cubicBezTo>
                    <a:lnTo>
                      <a:pt x="982447" y="109545"/>
                    </a:lnTo>
                    <a:lnTo>
                      <a:pt x="982447" y="0"/>
                    </a:lnTo>
                    <a:lnTo>
                      <a:pt x="1417860" y="0"/>
                    </a:lnTo>
                    <a:cubicBezTo>
                      <a:pt x="1645971" y="0"/>
                      <a:pt x="1830891" y="184920"/>
                      <a:pt x="1830891" y="413031"/>
                    </a:cubicBezTo>
                    <a:cubicBezTo>
                      <a:pt x="1830891" y="641142"/>
                      <a:pt x="1645971" y="826062"/>
                      <a:pt x="1417860" y="826062"/>
                    </a:cubicBezTo>
                    <a:lnTo>
                      <a:pt x="413031" y="826062"/>
                    </a:lnTo>
                    <a:cubicBezTo>
                      <a:pt x="184920" y="826062"/>
                      <a:pt x="0" y="641142"/>
                      <a:pt x="0" y="413031"/>
                    </a:cubicBezTo>
                    <a:cubicBezTo>
                      <a:pt x="0" y="184920"/>
                      <a:pt x="184920" y="0"/>
                      <a:pt x="4130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l-NL"/>
              </a:p>
            </p:txBody>
          </p: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8267031E-389E-4B92-AAFA-7715696B23A6}"/>
                  </a:ext>
                </a:extLst>
              </p:cNvPr>
              <p:cNvSpPr txBox="1"/>
              <p:nvPr/>
            </p:nvSpPr>
            <p:spPr>
              <a:xfrm>
                <a:off x="698266" y="1402395"/>
                <a:ext cx="1499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600" b="1">
                    <a:solidFill>
                      <a:schemeClr val="accent2">
                        <a:lumMod val="50000"/>
                      </a:schemeClr>
                    </a:solidFill>
                  </a:rPr>
                  <a:t>Wat &amp; Waarom</a:t>
                </a:r>
              </a:p>
            </p:txBody>
          </p:sp>
        </p:grpSp>
        <p:sp>
          <p:nvSpPr>
            <p:cNvPr id="155" name="Pijl: gebogen omhoog 154">
              <a:extLst>
                <a:ext uri="{FF2B5EF4-FFF2-40B4-BE49-F238E27FC236}">
                  <a16:creationId xmlns:a16="http://schemas.microsoft.com/office/drawing/2014/main" id="{710EBE16-21AF-4DD4-A534-EE842C2C490D}"/>
                </a:ext>
              </a:extLst>
            </p:cNvPr>
            <p:cNvSpPr/>
            <p:nvPr/>
          </p:nvSpPr>
          <p:spPr>
            <a:xfrm rot="5400000">
              <a:off x="-70189" y="2480359"/>
              <a:ext cx="1829646" cy="428540"/>
            </a:xfrm>
            <a:prstGeom prst="bentUp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49EE3C-2486-CF04-1F84-1A071B35E693}"/>
              </a:ext>
            </a:extLst>
          </p:cNvPr>
          <p:cNvGrpSpPr/>
          <p:nvPr/>
        </p:nvGrpSpPr>
        <p:grpSpPr>
          <a:xfrm>
            <a:off x="9934008" y="3649023"/>
            <a:ext cx="1830891" cy="3070016"/>
            <a:chOff x="9828753" y="3438514"/>
            <a:chExt cx="1830891" cy="3070016"/>
          </a:xfrm>
        </p:grpSpPr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C076FDBF-2909-4011-B432-CB17AB266422}"/>
                </a:ext>
              </a:extLst>
            </p:cNvPr>
            <p:cNvGrpSpPr/>
            <p:nvPr/>
          </p:nvGrpSpPr>
          <p:grpSpPr>
            <a:xfrm>
              <a:off x="9828753" y="5682468"/>
              <a:ext cx="1830891" cy="826062"/>
              <a:chOff x="9828754" y="3015968"/>
              <a:chExt cx="1830891" cy="826062"/>
            </a:xfrm>
          </p:grpSpPr>
          <p:sp>
            <p:nvSpPr>
              <p:cNvPr id="16" name="Vrije vorm: vorm 15">
                <a:extLst>
                  <a:ext uri="{FF2B5EF4-FFF2-40B4-BE49-F238E27FC236}">
                    <a16:creationId xmlns:a16="http://schemas.microsoft.com/office/drawing/2014/main" id="{45F336BC-17D8-4EC7-A500-3ADC457282E4}"/>
                  </a:ext>
                </a:extLst>
              </p:cNvPr>
              <p:cNvSpPr/>
              <p:nvPr/>
            </p:nvSpPr>
            <p:spPr>
              <a:xfrm>
                <a:off x="9828754" y="3015968"/>
                <a:ext cx="1830891" cy="826062"/>
              </a:xfrm>
              <a:custGeom>
                <a:avLst/>
                <a:gdLst>
                  <a:gd name="connsiteX0" fmla="*/ 413031 w 1830891"/>
                  <a:gd name="connsiteY0" fmla="*/ 0 h 826062"/>
                  <a:gd name="connsiteX1" fmla="*/ 848440 w 1830891"/>
                  <a:gd name="connsiteY1" fmla="*/ 0 h 826062"/>
                  <a:gd name="connsiteX2" fmla="*/ 848440 w 1830891"/>
                  <a:gd name="connsiteY2" fmla="*/ 109545 h 826062"/>
                  <a:gd name="connsiteX3" fmla="*/ 425794 w 1830891"/>
                  <a:gd name="connsiteY3" fmla="*/ 109545 h 826062"/>
                  <a:gd name="connsiteX4" fmla="*/ 122308 w 1830891"/>
                  <a:gd name="connsiteY4" fmla="*/ 413031 h 826062"/>
                  <a:gd name="connsiteX5" fmla="*/ 425794 w 1830891"/>
                  <a:gd name="connsiteY5" fmla="*/ 716517 h 826062"/>
                  <a:gd name="connsiteX6" fmla="*/ 1405095 w 1830891"/>
                  <a:gd name="connsiteY6" fmla="*/ 716517 h 826062"/>
                  <a:gd name="connsiteX7" fmla="*/ 1708581 w 1830891"/>
                  <a:gd name="connsiteY7" fmla="*/ 413031 h 826062"/>
                  <a:gd name="connsiteX8" fmla="*/ 1405095 w 1830891"/>
                  <a:gd name="connsiteY8" fmla="*/ 109545 h 826062"/>
                  <a:gd name="connsiteX9" fmla="*/ 982447 w 1830891"/>
                  <a:gd name="connsiteY9" fmla="*/ 109545 h 826062"/>
                  <a:gd name="connsiteX10" fmla="*/ 982447 w 1830891"/>
                  <a:gd name="connsiteY10" fmla="*/ 0 h 826062"/>
                  <a:gd name="connsiteX11" fmla="*/ 1417860 w 1830891"/>
                  <a:gd name="connsiteY11" fmla="*/ 0 h 826062"/>
                  <a:gd name="connsiteX12" fmla="*/ 1830891 w 1830891"/>
                  <a:gd name="connsiteY12" fmla="*/ 413031 h 826062"/>
                  <a:gd name="connsiteX13" fmla="*/ 1417860 w 1830891"/>
                  <a:gd name="connsiteY13" fmla="*/ 826062 h 826062"/>
                  <a:gd name="connsiteX14" fmla="*/ 413031 w 1830891"/>
                  <a:gd name="connsiteY14" fmla="*/ 826062 h 826062"/>
                  <a:gd name="connsiteX15" fmla="*/ 0 w 1830891"/>
                  <a:gd name="connsiteY15" fmla="*/ 413031 h 826062"/>
                  <a:gd name="connsiteX16" fmla="*/ 413031 w 1830891"/>
                  <a:gd name="connsiteY16" fmla="*/ 0 h 82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30891" h="826062">
                    <a:moveTo>
                      <a:pt x="413031" y="0"/>
                    </a:moveTo>
                    <a:lnTo>
                      <a:pt x="848440" y="0"/>
                    </a:lnTo>
                    <a:lnTo>
                      <a:pt x="848440" y="109545"/>
                    </a:lnTo>
                    <a:lnTo>
                      <a:pt x="425794" y="109545"/>
                    </a:lnTo>
                    <a:cubicBezTo>
                      <a:pt x="258183" y="109545"/>
                      <a:pt x="122308" y="245420"/>
                      <a:pt x="122308" y="413031"/>
                    </a:cubicBezTo>
                    <a:cubicBezTo>
                      <a:pt x="122308" y="580642"/>
                      <a:pt x="258183" y="716517"/>
                      <a:pt x="425794" y="716517"/>
                    </a:cubicBezTo>
                    <a:lnTo>
                      <a:pt x="1405095" y="716517"/>
                    </a:lnTo>
                    <a:cubicBezTo>
                      <a:pt x="1572706" y="716517"/>
                      <a:pt x="1708581" y="580642"/>
                      <a:pt x="1708581" y="413031"/>
                    </a:cubicBezTo>
                    <a:cubicBezTo>
                      <a:pt x="1708581" y="245420"/>
                      <a:pt x="1572706" y="109545"/>
                      <a:pt x="1405095" y="109545"/>
                    </a:cubicBezTo>
                    <a:lnTo>
                      <a:pt x="982447" y="109545"/>
                    </a:lnTo>
                    <a:lnTo>
                      <a:pt x="982447" y="0"/>
                    </a:lnTo>
                    <a:lnTo>
                      <a:pt x="1417860" y="0"/>
                    </a:lnTo>
                    <a:cubicBezTo>
                      <a:pt x="1645971" y="0"/>
                      <a:pt x="1830891" y="184920"/>
                      <a:pt x="1830891" y="413031"/>
                    </a:cubicBezTo>
                    <a:cubicBezTo>
                      <a:pt x="1830891" y="641142"/>
                      <a:pt x="1645971" y="826062"/>
                      <a:pt x="1417860" y="826062"/>
                    </a:cubicBezTo>
                    <a:lnTo>
                      <a:pt x="413031" y="826062"/>
                    </a:lnTo>
                    <a:cubicBezTo>
                      <a:pt x="184920" y="826062"/>
                      <a:pt x="0" y="641142"/>
                      <a:pt x="0" y="413031"/>
                    </a:cubicBezTo>
                    <a:cubicBezTo>
                      <a:pt x="0" y="184920"/>
                      <a:pt x="184920" y="0"/>
                      <a:pt x="4130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l-NL"/>
              </a:p>
            </p:txBody>
          </p:sp>
          <p:sp>
            <p:nvSpPr>
              <p:cNvPr id="29" name="Tekstvak 28">
                <a:extLst>
                  <a:ext uri="{FF2B5EF4-FFF2-40B4-BE49-F238E27FC236}">
                    <a16:creationId xmlns:a16="http://schemas.microsoft.com/office/drawing/2014/main" id="{208C79C8-E1ED-453B-A453-5EA814EA937D}"/>
                  </a:ext>
                </a:extLst>
              </p:cNvPr>
              <p:cNvSpPr txBox="1"/>
              <p:nvPr/>
            </p:nvSpPr>
            <p:spPr>
              <a:xfrm>
                <a:off x="10313632" y="3259721"/>
                <a:ext cx="8611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600" b="1">
                    <a:solidFill>
                      <a:schemeClr val="accent6">
                        <a:lumMod val="50000"/>
                      </a:schemeClr>
                    </a:solidFill>
                  </a:rPr>
                  <a:t>Gebruik</a:t>
                </a:r>
              </a:p>
            </p:txBody>
          </p:sp>
        </p:grpSp>
        <p:sp>
          <p:nvSpPr>
            <p:cNvPr id="156" name="Pijl: gebogen omhoog 155">
              <a:extLst>
                <a:ext uri="{FF2B5EF4-FFF2-40B4-BE49-F238E27FC236}">
                  <a16:creationId xmlns:a16="http://schemas.microsoft.com/office/drawing/2014/main" id="{9ED9AA60-E1B4-4FD1-A7DD-BEAD44A069E4}"/>
                </a:ext>
              </a:extLst>
            </p:cNvPr>
            <p:cNvSpPr/>
            <p:nvPr/>
          </p:nvSpPr>
          <p:spPr>
            <a:xfrm rot="10800000" flipH="1">
              <a:off x="10985322" y="3438514"/>
              <a:ext cx="378883" cy="2160810"/>
            </a:xfrm>
            <a:prstGeom prst="bentUpArrow">
              <a:avLst>
                <a:gd name="adj1" fmla="val 27074"/>
                <a:gd name="adj2" fmla="val 25000"/>
                <a:gd name="adj3" fmla="val 25000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160B7E-22BE-D909-0647-130E6E36F778}"/>
              </a:ext>
            </a:extLst>
          </p:cNvPr>
          <p:cNvCxnSpPr>
            <a:cxnSpLocks/>
          </p:cNvCxnSpPr>
          <p:nvPr/>
        </p:nvCxnSpPr>
        <p:spPr>
          <a:xfrm>
            <a:off x="7026755" y="4306259"/>
            <a:ext cx="393477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3">
            <a:extLst>
              <a:ext uri="{FF2B5EF4-FFF2-40B4-BE49-F238E27FC236}">
                <a16:creationId xmlns:a16="http://schemas.microsoft.com/office/drawing/2014/main" id="{41E51871-5F0E-4C68-0C5A-584130B2782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337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Project Notificatieservices aspecten</a:t>
            </a:r>
          </a:p>
        </p:txBody>
      </p:sp>
    </p:spTree>
    <p:extLst>
      <p:ext uri="{BB962C8B-B14F-4D97-AF65-F5344CB8AC3E}">
        <p14:creationId xmlns:p14="http://schemas.microsoft.com/office/powerpoint/2010/main" val="375134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5D55BD6-264F-2D4D-9E4B-C3A96CFCD800}"/>
              </a:ext>
            </a:extLst>
          </p:cNvPr>
          <p:cNvGrpSpPr/>
          <p:nvPr/>
        </p:nvGrpSpPr>
        <p:grpSpPr>
          <a:xfrm>
            <a:off x="523885" y="5003794"/>
            <a:ext cx="11164422" cy="804672"/>
            <a:chOff x="513633" y="4290913"/>
            <a:chExt cx="11164422" cy="8046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98DA6F-F001-FC4E-A3E8-FCEC99D0315C}"/>
                </a:ext>
              </a:extLst>
            </p:cNvPr>
            <p:cNvSpPr/>
            <p:nvPr/>
          </p:nvSpPr>
          <p:spPr>
            <a:xfrm>
              <a:off x="3266336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Seintje als er iets gebeurt/verandert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8D386-78F8-7144-92DF-41DF6F9EE005}"/>
                </a:ext>
              </a:extLst>
            </p:cNvPr>
            <p:cNvSpPr/>
            <p:nvPr/>
          </p:nvSpPr>
          <p:spPr>
            <a:xfrm>
              <a:off x="7480959" y="4290913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Internet of Things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(Sensoren…)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B0535A-9F87-6C48-823E-62FD1BF36DE1}"/>
                </a:ext>
              </a:extLst>
            </p:cNvPr>
            <p:cNvSpPr/>
            <p:nvPr/>
          </p:nvSpPr>
          <p:spPr>
            <a:xfrm>
              <a:off x="513633" y="4290913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‘Seintje’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7B4290-AD7C-7241-BCED-A1E173A3C802}"/>
              </a:ext>
            </a:extLst>
          </p:cNvPr>
          <p:cNvGrpSpPr/>
          <p:nvPr/>
        </p:nvGrpSpPr>
        <p:grpSpPr>
          <a:xfrm>
            <a:off x="523885" y="4122922"/>
            <a:ext cx="11164422" cy="804672"/>
            <a:chOff x="513633" y="3410041"/>
            <a:chExt cx="11164422" cy="8046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12ED0B-FA99-C143-A402-C9AD9D902D98}"/>
                </a:ext>
              </a:extLst>
            </p:cNvPr>
            <p:cNvSpPr/>
            <p:nvPr/>
          </p:nvSpPr>
          <p:spPr>
            <a:xfrm>
              <a:off x="3266336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Bij verandering: Oude &amp; Nieuwe gegevens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5304A0-0876-BF4A-A149-8B10C049C8A1}"/>
                </a:ext>
              </a:extLst>
            </p:cNvPr>
            <p:cNvSpPr/>
            <p:nvPr/>
          </p:nvSpPr>
          <p:spPr>
            <a:xfrm>
              <a:off x="7480959" y="3410041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en nieuwe adres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4B0174-8AC0-854C-9BB0-AFF225264CDB}"/>
                </a:ext>
              </a:extLst>
            </p:cNvPr>
            <p:cNvSpPr/>
            <p:nvPr/>
          </p:nvSpPr>
          <p:spPr>
            <a:xfrm>
              <a:off x="513633" y="3410041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Gegevensmutatie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B5CAD7-306C-764D-883D-178EAC8668DA}"/>
              </a:ext>
            </a:extLst>
          </p:cNvPr>
          <p:cNvGrpSpPr/>
          <p:nvPr/>
        </p:nvGrpSpPr>
        <p:grpSpPr>
          <a:xfrm>
            <a:off x="523885" y="3242050"/>
            <a:ext cx="11164422" cy="804672"/>
            <a:chOff x="513633" y="2529169"/>
            <a:chExt cx="11164422" cy="8046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138214-2B10-1446-827A-CE857C8EE3A8}"/>
                </a:ext>
              </a:extLst>
            </p:cNvPr>
            <p:cNvSpPr/>
            <p:nvPr/>
          </p:nvSpPr>
          <p:spPr>
            <a:xfrm>
              <a:off x="3266336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&amp; Nieuwe gegevens + Aanleiding.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(Soort gebeurtenis)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588C7B-89AA-B847-8F8B-9B3269BF3A83}"/>
                </a:ext>
              </a:extLst>
            </p:cNvPr>
            <p:cNvSpPr/>
            <p:nvPr/>
          </p:nvSpPr>
          <p:spPr>
            <a:xfrm>
              <a:off x="7480959" y="2529169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en nieuwe adres = Verhuizing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Oude en nieuwe adres = Wijziging Straatnaam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F14592-92D7-F143-A629-A07375C338F2}"/>
                </a:ext>
              </a:extLst>
            </p:cNvPr>
            <p:cNvSpPr/>
            <p:nvPr/>
          </p:nvSpPr>
          <p:spPr>
            <a:xfrm>
              <a:off x="513633" y="2529169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Gegevensmutatie </a:t>
              </a:r>
            </a:p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+ Aanleiding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58FF0F-9813-F440-B950-3A04AFB6A96D}"/>
              </a:ext>
            </a:extLst>
          </p:cNvPr>
          <p:cNvGrpSpPr/>
          <p:nvPr/>
        </p:nvGrpSpPr>
        <p:grpSpPr>
          <a:xfrm>
            <a:off x="523885" y="2361178"/>
            <a:ext cx="11164422" cy="804672"/>
            <a:chOff x="513633" y="1648297"/>
            <a:chExt cx="11164422" cy="8046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EF717E-D936-FE4B-8D17-DA64E3051833}"/>
                </a:ext>
              </a:extLst>
            </p:cNvPr>
            <p:cNvSpPr/>
            <p:nvPr/>
          </p:nvSpPr>
          <p:spPr>
            <a:xfrm>
              <a:off x="3266336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Gebeurtenis is het uitgangspunt.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Gegevens horen bij gebeurtenis.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3B174D-0FBD-894A-ABFD-CDD4B9238FA0}"/>
                </a:ext>
              </a:extLst>
            </p:cNvPr>
            <p:cNvSpPr/>
            <p:nvPr/>
          </p:nvSpPr>
          <p:spPr>
            <a:xfrm>
              <a:off x="7480959" y="1648297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Verhuizing van gezin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i.p.v. van aparte berichten per gezinslid.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29BC91-D147-684B-81D0-C5B2E679FE21}"/>
                </a:ext>
              </a:extLst>
            </p:cNvPr>
            <p:cNvSpPr/>
            <p:nvPr/>
          </p:nvSpPr>
          <p:spPr>
            <a:xfrm>
              <a:off x="513633" y="1648297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Gebeurtenis + gegevens</a:t>
              </a:r>
            </a:p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(Informatierijk)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5CB4E9-7937-7D41-B23F-A6D77FBB2BD5}"/>
              </a:ext>
            </a:extLst>
          </p:cNvPr>
          <p:cNvGrpSpPr/>
          <p:nvPr/>
        </p:nvGrpSpPr>
        <p:grpSpPr>
          <a:xfrm>
            <a:off x="523885" y="1480306"/>
            <a:ext cx="11164422" cy="804672"/>
            <a:chOff x="513633" y="767425"/>
            <a:chExt cx="11164422" cy="8046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C34B5A-E0E9-8749-8873-7FB3F479ED05}"/>
                </a:ext>
              </a:extLst>
            </p:cNvPr>
            <p:cNvSpPr/>
            <p:nvPr/>
          </p:nvSpPr>
          <p:spPr>
            <a:xfrm>
              <a:off x="3266336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Informatiearme gebeurtenis.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Gegevens later/apart ophalen.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B3D69-EA1B-8241-9CE8-85FF8C989252}"/>
                </a:ext>
              </a:extLst>
            </p:cNvPr>
            <p:cNvSpPr/>
            <p:nvPr/>
          </p:nvSpPr>
          <p:spPr>
            <a:xfrm>
              <a:off x="7480959" y="767425"/>
              <a:ext cx="419709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Verhuizing met in bericht BSN’s.</a:t>
              </a:r>
            </a:p>
            <a:p>
              <a:pPr algn="ctr"/>
              <a:r>
                <a:rPr lang="en-NL" sz="1600">
                  <a:solidFill>
                    <a:schemeClr val="tx1"/>
                  </a:solidFill>
                </a:rPr>
                <a:t>Nieuwe adres etc via aparte bevraging.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0E56CC-85C6-C04E-93AB-09145D4A0BA7}"/>
                </a:ext>
              </a:extLst>
            </p:cNvPr>
            <p:cNvSpPr/>
            <p:nvPr/>
          </p:nvSpPr>
          <p:spPr>
            <a:xfrm>
              <a:off x="513633" y="767425"/>
              <a:ext cx="2735176" cy="804672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Gebeurtenis + identificatie</a:t>
              </a:r>
            </a:p>
            <a:p>
              <a:pPr algn="ctr"/>
              <a:r>
                <a:rPr lang="en-NL" sz="1600" b="1">
                  <a:solidFill>
                    <a:schemeClr val="tx1"/>
                  </a:solidFill>
                </a:rPr>
                <a:t>(Informatiearm)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BFDEA7-68D0-F142-BF00-23F41AACFF6C}"/>
              </a:ext>
            </a:extLst>
          </p:cNvPr>
          <p:cNvGrpSpPr/>
          <p:nvPr/>
        </p:nvGrpSpPr>
        <p:grpSpPr>
          <a:xfrm>
            <a:off x="523729" y="5516967"/>
            <a:ext cx="11164422" cy="742406"/>
            <a:chOff x="513633" y="5684058"/>
            <a:chExt cx="11164422" cy="7424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6BB4AA-69A6-8E4A-AC2E-CDDFF3AB8CDF}"/>
                </a:ext>
              </a:extLst>
            </p:cNvPr>
            <p:cNvSpPr/>
            <p:nvPr/>
          </p:nvSpPr>
          <p:spPr>
            <a:xfrm>
              <a:off x="513633" y="6053328"/>
              <a:ext cx="273517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>
                  <a:solidFill>
                    <a:schemeClr val="tx1"/>
                  </a:solidFill>
                </a:rPr>
                <a:t>Soort notificatie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6B75AA-28B7-0F42-9128-C56F32760EF7}"/>
                </a:ext>
              </a:extLst>
            </p:cNvPr>
            <p:cNvSpPr/>
            <p:nvPr/>
          </p:nvSpPr>
          <p:spPr>
            <a:xfrm>
              <a:off x="3266336" y="6052657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Toelichting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073747-AE3B-1B46-8C52-81AAA94B14CB}"/>
                </a:ext>
              </a:extLst>
            </p:cNvPr>
            <p:cNvSpPr/>
            <p:nvPr/>
          </p:nvSpPr>
          <p:spPr>
            <a:xfrm>
              <a:off x="7480959" y="6057132"/>
              <a:ext cx="4197096" cy="369332"/>
            </a:xfrm>
            <a:prstGeom prst="rect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600">
                  <a:solidFill>
                    <a:schemeClr val="tx1"/>
                  </a:solidFill>
                </a:rPr>
                <a:t>Voorbeeld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FF51866D-E8BD-5A4C-89F1-9575FE7D3C01}"/>
                </a:ext>
              </a:extLst>
            </p:cNvPr>
            <p:cNvSpPr/>
            <p:nvPr/>
          </p:nvSpPr>
          <p:spPr>
            <a:xfrm>
              <a:off x="2767060" y="5684058"/>
              <a:ext cx="365760" cy="590505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Up Arrow 37">
              <a:extLst>
                <a:ext uri="{FF2B5EF4-FFF2-40B4-BE49-F238E27FC236}">
                  <a16:creationId xmlns:a16="http://schemas.microsoft.com/office/drawing/2014/main" id="{3105EA31-6B9F-D44C-B08B-3F2D5B19537A}"/>
                </a:ext>
              </a:extLst>
            </p:cNvPr>
            <p:cNvSpPr/>
            <p:nvPr/>
          </p:nvSpPr>
          <p:spPr>
            <a:xfrm>
              <a:off x="7588184" y="5684058"/>
              <a:ext cx="365760" cy="581699"/>
            </a:xfrm>
            <a:prstGeom prst="upArrow">
              <a:avLst/>
            </a:prstGeom>
            <a:solidFill>
              <a:srgbClr val="F6EAD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030CF05-77A3-A49B-98AF-F833DEB2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27" y="365126"/>
            <a:ext cx="10965673" cy="633798"/>
          </a:xfrm>
        </p:spPr>
        <p:txBody>
          <a:bodyPr/>
          <a:lstStyle/>
          <a:p>
            <a:r>
              <a:rPr lang="nl-NL"/>
              <a:t>Project Notificatieservices notificatievormen</a:t>
            </a:r>
          </a:p>
        </p:txBody>
      </p:sp>
    </p:spTree>
    <p:extLst>
      <p:ext uri="{BB962C8B-B14F-4D97-AF65-F5344CB8AC3E}">
        <p14:creationId xmlns:p14="http://schemas.microsoft.com/office/powerpoint/2010/main" val="41368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ep 14">
            <a:extLst>
              <a:ext uri="{FF2B5EF4-FFF2-40B4-BE49-F238E27FC236}">
                <a16:creationId xmlns:a16="http://schemas.microsoft.com/office/drawing/2014/main" id="{F88031C0-5F8A-4A11-9B17-F8AA7D44C388}"/>
              </a:ext>
            </a:extLst>
          </p:cNvPr>
          <p:cNvGrpSpPr/>
          <p:nvPr/>
        </p:nvGrpSpPr>
        <p:grpSpPr>
          <a:xfrm>
            <a:off x="1171307" y="1661821"/>
            <a:ext cx="10874423" cy="4769011"/>
            <a:chOff x="1171307" y="1661821"/>
            <a:chExt cx="10874423" cy="4769011"/>
          </a:xfrm>
        </p:grpSpPr>
        <p:sp>
          <p:nvSpPr>
            <p:cNvPr id="68" name="Trapezium 67">
              <a:extLst>
                <a:ext uri="{FF2B5EF4-FFF2-40B4-BE49-F238E27FC236}">
                  <a16:creationId xmlns:a16="http://schemas.microsoft.com/office/drawing/2014/main" id="{4A87F5CE-EB4A-41E3-81EA-B0AEF2E1E373}"/>
                </a:ext>
              </a:extLst>
            </p:cNvPr>
            <p:cNvSpPr/>
            <p:nvPr/>
          </p:nvSpPr>
          <p:spPr>
            <a:xfrm rot="16200000">
              <a:off x="4224013" y="-1390885"/>
              <a:ext cx="4769011" cy="10874423"/>
            </a:xfrm>
            <a:prstGeom prst="trapezoid">
              <a:avLst>
                <a:gd name="adj" fmla="val 3765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D1D4411C-8CAA-442F-9502-45E51DAE814E}"/>
                </a:ext>
              </a:extLst>
            </p:cNvPr>
            <p:cNvSpPr txBox="1"/>
            <p:nvPr/>
          </p:nvSpPr>
          <p:spPr>
            <a:xfrm>
              <a:off x="10008937" y="3679681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b="1"/>
                <a:t>Community</a:t>
              </a:r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38DE32F2-44C2-45EE-9C04-C6E9A3E12275}"/>
              </a:ext>
            </a:extLst>
          </p:cNvPr>
          <p:cNvGrpSpPr/>
          <p:nvPr/>
        </p:nvGrpSpPr>
        <p:grpSpPr>
          <a:xfrm>
            <a:off x="132802" y="2937597"/>
            <a:ext cx="2218545" cy="2189646"/>
            <a:chOff x="132802" y="2937597"/>
            <a:chExt cx="2218545" cy="2189646"/>
          </a:xfrm>
        </p:grpSpPr>
        <p:sp>
          <p:nvSpPr>
            <p:cNvPr id="11" name="Trapezium 10">
              <a:extLst>
                <a:ext uri="{FF2B5EF4-FFF2-40B4-BE49-F238E27FC236}">
                  <a16:creationId xmlns:a16="http://schemas.microsoft.com/office/drawing/2014/main" id="{E48D0D6C-60C8-4184-A954-178712A6825A}"/>
                </a:ext>
              </a:extLst>
            </p:cNvPr>
            <p:cNvSpPr/>
            <p:nvPr/>
          </p:nvSpPr>
          <p:spPr>
            <a:xfrm rot="16200000">
              <a:off x="153986" y="2929882"/>
              <a:ext cx="2189646" cy="2205076"/>
            </a:xfrm>
            <a:prstGeom prst="trapezoid">
              <a:avLst>
                <a:gd name="adj" fmla="val 1568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B49C704-AFC1-4924-92AC-DF593B90AAE1}"/>
                </a:ext>
              </a:extLst>
            </p:cNvPr>
            <p:cNvSpPr txBox="1"/>
            <p:nvPr/>
          </p:nvSpPr>
          <p:spPr>
            <a:xfrm>
              <a:off x="132802" y="3709253"/>
              <a:ext cx="220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/>
                <a:t>Informatie en</a:t>
              </a:r>
            </a:p>
            <a:p>
              <a:pPr algn="ctr"/>
              <a:r>
                <a:rPr lang="nl-NL" b="1"/>
                <a:t>kaders</a:t>
              </a:r>
            </a:p>
          </p:txBody>
        </p:sp>
      </p:grpSp>
      <p:sp>
        <p:nvSpPr>
          <p:cNvPr id="40" name="Vrije vorm: vorm 39">
            <a:extLst>
              <a:ext uri="{FF2B5EF4-FFF2-40B4-BE49-F238E27FC236}">
                <a16:creationId xmlns:a16="http://schemas.microsoft.com/office/drawing/2014/main" id="{9308F209-A61B-4854-B3A3-80A46DED8DB5}"/>
              </a:ext>
            </a:extLst>
          </p:cNvPr>
          <p:cNvSpPr/>
          <p:nvPr/>
        </p:nvSpPr>
        <p:spPr>
          <a:xfrm rot="21300000">
            <a:off x="4947922" y="2273552"/>
            <a:ext cx="2321840" cy="1238349"/>
          </a:xfrm>
          <a:custGeom>
            <a:avLst/>
            <a:gdLst>
              <a:gd name="connsiteX0" fmla="*/ 2321840 w 2321840"/>
              <a:gd name="connsiteY0" fmla="*/ 0 h 1238349"/>
              <a:gd name="connsiteX1" fmla="*/ 2213499 w 2321840"/>
              <a:gd name="connsiteY1" fmla="*/ 1238348 h 1238349"/>
              <a:gd name="connsiteX2" fmla="*/ 0 w 2321840"/>
              <a:gd name="connsiteY2" fmla="*/ 1238349 h 1238349"/>
              <a:gd name="connsiteX3" fmla="*/ 95192 w 2321840"/>
              <a:gd name="connsiteY3" fmla="*/ 150300 h 1238349"/>
              <a:gd name="connsiteX4" fmla="*/ 2321840 w 2321840"/>
              <a:gd name="connsiteY4" fmla="*/ 0 h 123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840" h="1238349">
                <a:moveTo>
                  <a:pt x="2321840" y="0"/>
                </a:moveTo>
                <a:lnTo>
                  <a:pt x="2213499" y="1238348"/>
                </a:lnTo>
                <a:lnTo>
                  <a:pt x="0" y="1238349"/>
                </a:lnTo>
                <a:lnTo>
                  <a:pt x="95192" y="150300"/>
                </a:lnTo>
                <a:lnTo>
                  <a:pt x="232184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nl-NL" sz="1400" b="1">
              <a:solidFill>
                <a:schemeClr val="tx1"/>
              </a:solidFill>
            </a:endParaRPr>
          </a:p>
        </p:txBody>
      </p:sp>
      <p:sp>
        <p:nvSpPr>
          <p:cNvPr id="35" name="Vrije vorm: vorm 34">
            <a:extLst>
              <a:ext uri="{FF2B5EF4-FFF2-40B4-BE49-F238E27FC236}">
                <a16:creationId xmlns:a16="http://schemas.microsoft.com/office/drawing/2014/main" id="{552A2740-6FED-4ED7-8262-0003E3BFDFBA}"/>
              </a:ext>
            </a:extLst>
          </p:cNvPr>
          <p:cNvSpPr/>
          <p:nvPr/>
        </p:nvSpPr>
        <p:spPr>
          <a:xfrm rot="21300000">
            <a:off x="4979660" y="3533314"/>
            <a:ext cx="2295236" cy="1357321"/>
          </a:xfrm>
          <a:custGeom>
            <a:avLst/>
            <a:gdLst>
              <a:gd name="connsiteX0" fmla="*/ 2295236 w 2295236"/>
              <a:gd name="connsiteY0" fmla="*/ 0 h 1357321"/>
              <a:gd name="connsiteX1" fmla="*/ 2176486 w 2295236"/>
              <a:gd name="connsiteY1" fmla="*/ 1357321 h 1357321"/>
              <a:gd name="connsiteX2" fmla="*/ 0 w 2295236"/>
              <a:gd name="connsiteY2" fmla="*/ 934255 h 1357321"/>
              <a:gd name="connsiteX3" fmla="*/ 81737 w 2295236"/>
              <a:gd name="connsiteY3" fmla="*/ 0 h 1357321"/>
              <a:gd name="connsiteX4" fmla="*/ 2295236 w 2295236"/>
              <a:gd name="connsiteY4" fmla="*/ 0 h 13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5236" h="1357321">
                <a:moveTo>
                  <a:pt x="2295236" y="0"/>
                </a:moveTo>
                <a:lnTo>
                  <a:pt x="2176486" y="1357321"/>
                </a:lnTo>
                <a:lnTo>
                  <a:pt x="0" y="934255"/>
                </a:lnTo>
                <a:lnTo>
                  <a:pt x="81737" y="0"/>
                </a:lnTo>
                <a:lnTo>
                  <a:pt x="229523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nl-NL" sz="1400" b="1">
              <a:solidFill>
                <a:schemeClr val="tx1"/>
              </a:solidFill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71CF6ED2-1DA1-44AB-A433-AA9CCF795674}"/>
              </a:ext>
            </a:extLst>
          </p:cNvPr>
          <p:cNvGrpSpPr/>
          <p:nvPr/>
        </p:nvGrpSpPr>
        <p:grpSpPr>
          <a:xfrm>
            <a:off x="4983354" y="4490691"/>
            <a:ext cx="2260703" cy="1497284"/>
            <a:chOff x="4983354" y="4490691"/>
            <a:chExt cx="2260703" cy="1497284"/>
          </a:xfrm>
        </p:grpSpPr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8FC81E62-8476-4FCB-85E7-795A70821C72}"/>
                </a:ext>
              </a:extLst>
            </p:cNvPr>
            <p:cNvSpPr/>
            <p:nvPr/>
          </p:nvSpPr>
          <p:spPr>
            <a:xfrm rot="21300000">
              <a:off x="4983354" y="4490691"/>
              <a:ext cx="2260703" cy="1497284"/>
            </a:xfrm>
            <a:custGeom>
              <a:avLst/>
              <a:gdLst>
                <a:gd name="connsiteX0" fmla="*/ 84218 w 2260703"/>
                <a:gd name="connsiteY0" fmla="*/ 0 h 1497284"/>
                <a:gd name="connsiteX1" fmla="*/ 2260703 w 2260703"/>
                <a:gd name="connsiteY1" fmla="*/ 423066 h 1497284"/>
                <a:gd name="connsiteX2" fmla="*/ 2166721 w 2260703"/>
                <a:gd name="connsiteY2" fmla="*/ 1497284 h 1497284"/>
                <a:gd name="connsiteX3" fmla="*/ 0 w 2260703"/>
                <a:gd name="connsiteY3" fmla="*/ 962614 h 1497284"/>
                <a:gd name="connsiteX4" fmla="*/ 84218 w 2260703"/>
                <a:gd name="connsiteY4" fmla="*/ 0 h 149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03" h="1497284">
                  <a:moveTo>
                    <a:pt x="84218" y="0"/>
                  </a:moveTo>
                  <a:lnTo>
                    <a:pt x="2260703" y="423066"/>
                  </a:lnTo>
                  <a:lnTo>
                    <a:pt x="2166721" y="1497284"/>
                  </a:lnTo>
                  <a:lnTo>
                    <a:pt x="0" y="962614"/>
                  </a:lnTo>
                  <a:lnTo>
                    <a:pt x="84218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CA85001C-1C70-45F8-A0B1-400EE99074C4}"/>
                </a:ext>
              </a:extLst>
            </p:cNvPr>
            <p:cNvSpPr txBox="1"/>
            <p:nvPr/>
          </p:nvSpPr>
          <p:spPr>
            <a:xfrm>
              <a:off x="5013998" y="4749904"/>
              <a:ext cx="218968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/>
                <a:t>Overige formaten/bindingen</a:t>
              </a:r>
            </a:p>
            <a:p>
              <a:pPr algn="ctr"/>
              <a:r>
                <a:rPr lang="nl-NL" sz="1400" b="1"/>
                <a:t>XML, </a:t>
              </a:r>
              <a:r>
                <a:rPr lang="nl-NL" sz="1400" b="1" err="1"/>
                <a:t>ebMS</a:t>
              </a:r>
              <a:r>
                <a:rPr lang="nl-NL" sz="1400" b="1"/>
                <a:t>, AMQP …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6EF257-76FA-FF42-979B-271080DDB598}"/>
              </a:ext>
            </a:extLst>
          </p:cNvPr>
          <p:cNvGrpSpPr/>
          <p:nvPr/>
        </p:nvGrpSpPr>
        <p:grpSpPr>
          <a:xfrm>
            <a:off x="2179538" y="2557854"/>
            <a:ext cx="2610083" cy="2962354"/>
            <a:chOff x="2179538" y="2557854"/>
            <a:chExt cx="2610083" cy="2962354"/>
          </a:xfrm>
        </p:grpSpPr>
        <p:grpSp>
          <p:nvGrpSpPr>
            <p:cNvPr id="3" name="Groep 2">
              <a:extLst>
                <a:ext uri="{FF2B5EF4-FFF2-40B4-BE49-F238E27FC236}">
                  <a16:creationId xmlns:a16="http://schemas.microsoft.com/office/drawing/2014/main" id="{C59C4693-60B4-4C07-AC54-BCB90569AC5B}"/>
                </a:ext>
              </a:extLst>
            </p:cNvPr>
            <p:cNvGrpSpPr/>
            <p:nvPr/>
          </p:nvGrpSpPr>
          <p:grpSpPr>
            <a:xfrm>
              <a:off x="2574912" y="2557854"/>
              <a:ext cx="2214709" cy="2962354"/>
              <a:chOff x="2574912" y="2557854"/>
              <a:chExt cx="2214709" cy="2962354"/>
            </a:xfrm>
          </p:grpSpPr>
          <p:sp>
            <p:nvSpPr>
              <p:cNvPr id="13" name="Trapezium 12">
                <a:extLst>
                  <a:ext uri="{FF2B5EF4-FFF2-40B4-BE49-F238E27FC236}">
                    <a16:creationId xmlns:a16="http://schemas.microsoft.com/office/drawing/2014/main" id="{538764C4-B429-4C9A-8C5D-2C5F4A1359B3}"/>
                  </a:ext>
                </a:extLst>
              </p:cNvPr>
              <p:cNvSpPr/>
              <p:nvPr/>
            </p:nvSpPr>
            <p:spPr>
              <a:xfrm rot="16200000">
                <a:off x="2205906" y="2936493"/>
                <a:ext cx="2962354" cy="2205076"/>
              </a:xfrm>
              <a:prstGeom prst="trapezoid">
                <a:avLst>
                  <a:gd name="adj" fmla="val 1568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382ABE8A-0180-4356-82ED-2133E3C40139}"/>
                  </a:ext>
                </a:extLst>
              </p:cNvPr>
              <p:cNvSpPr txBox="1"/>
              <p:nvPr/>
            </p:nvSpPr>
            <p:spPr>
              <a:xfrm>
                <a:off x="2574912" y="3679681"/>
                <a:ext cx="2207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Afspraken en handreikingen</a:t>
                </a:r>
              </a:p>
            </p:txBody>
          </p:sp>
        </p:grpSp>
        <p:sp>
          <p:nvSpPr>
            <p:cNvPr id="74" name="Pijl: rechts 73">
              <a:extLst>
                <a:ext uri="{FF2B5EF4-FFF2-40B4-BE49-F238E27FC236}">
                  <a16:creationId xmlns:a16="http://schemas.microsoft.com/office/drawing/2014/main" id="{413DF9E2-246F-46C6-AF2D-BD2D00895F78}"/>
                </a:ext>
              </a:extLst>
            </p:cNvPr>
            <p:cNvSpPr/>
            <p:nvPr/>
          </p:nvSpPr>
          <p:spPr>
            <a:xfrm>
              <a:off x="2179538" y="3749811"/>
              <a:ext cx="674756" cy="506069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" name="Folded Corner 8">
            <a:extLst>
              <a:ext uri="{FF2B5EF4-FFF2-40B4-BE49-F238E27FC236}">
                <a16:creationId xmlns:a16="http://schemas.microsoft.com/office/drawing/2014/main" id="{375BD51E-F045-4043-A338-B366CD8EAC91}"/>
              </a:ext>
            </a:extLst>
          </p:cNvPr>
          <p:cNvSpPr/>
          <p:nvPr/>
        </p:nvSpPr>
        <p:spPr>
          <a:xfrm>
            <a:off x="501628" y="2584128"/>
            <a:ext cx="1494360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Wereldwijd: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CloudEvents</a:t>
            </a:r>
            <a:endParaRPr lang="en-US" sz="1600">
              <a:solidFill>
                <a:sysClr val="windowText" lastClr="000000"/>
              </a:solidFill>
            </a:endParaRPr>
          </a:p>
          <a:p>
            <a:pPr algn="ctr"/>
            <a:r>
              <a:rPr lang="en-US" sz="1600">
                <a:solidFill>
                  <a:sysClr val="windowText" lastClr="000000"/>
                </a:solidFill>
              </a:rPr>
              <a:t>standaard</a:t>
            </a:r>
            <a:endParaRPr lang="en-NL" sz="1600">
              <a:solidFill>
                <a:sysClr val="windowText" lastClr="000000"/>
              </a:solidFill>
            </a:endParaRPr>
          </a:p>
        </p:txBody>
      </p:sp>
      <p:grpSp>
        <p:nvGrpSpPr>
          <p:cNvPr id="53" name="Groep 3">
            <a:extLst>
              <a:ext uri="{FF2B5EF4-FFF2-40B4-BE49-F238E27FC236}">
                <a16:creationId xmlns:a16="http://schemas.microsoft.com/office/drawing/2014/main" id="{9DCD8243-8576-174C-806F-D3387ABAA146}"/>
              </a:ext>
            </a:extLst>
          </p:cNvPr>
          <p:cNvGrpSpPr/>
          <p:nvPr/>
        </p:nvGrpSpPr>
        <p:grpSpPr>
          <a:xfrm>
            <a:off x="4947922" y="2273552"/>
            <a:ext cx="2321840" cy="1238349"/>
            <a:chOff x="4947922" y="2273552"/>
            <a:chExt cx="2321840" cy="1238349"/>
          </a:xfrm>
        </p:grpSpPr>
        <p:sp>
          <p:nvSpPr>
            <p:cNvPr id="54" name="Vrije vorm: vorm 39">
              <a:extLst>
                <a:ext uri="{FF2B5EF4-FFF2-40B4-BE49-F238E27FC236}">
                  <a16:creationId xmlns:a16="http://schemas.microsoft.com/office/drawing/2014/main" id="{DCF58BC3-6DA5-264A-A16D-202A84AAAE05}"/>
                </a:ext>
              </a:extLst>
            </p:cNvPr>
            <p:cNvSpPr/>
            <p:nvPr/>
          </p:nvSpPr>
          <p:spPr>
            <a:xfrm rot="21300000">
              <a:off x="4947922" y="2273552"/>
              <a:ext cx="2321840" cy="1238349"/>
            </a:xfrm>
            <a:custGeom>
              <a:avLst/>
              <a:gdLst>
                <a:gd name="connsiteX0" fmla="*/ 2321840 w 2321840"/>
                <a:gd name="connsiteY0" fmla="*/ 0 h 1238349"/>
                <a:gd name="connsiteX1" fmla="*/ 2213499 w 2321840"/>
                <a:gd name="connsiteY1" fmla="*/ 1238348 h 1238349"/>
                <a:gd name="connsiteX2" fmla="*/ 0 w 2321840"/>
                <a:gd name="connsiteY2" fmla="*/ 1238349 h 1238349"/>
                <a:gd name="connsiteX3" fmla="*/ 95192 w 2321840"/>
                <a:gd name="connsiteY3" fmla="*/ 150300 h 1238349"/>
                <a:gd name="connsiteX4" fmla="*/ 2321840 w 2321840"/>
                <a:gd name="connsiteY4" fmla="*/ 0 h 12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40" h="1238349">
                  <a:moveTo>
                    <a:pt x="2321840" y="0"/>
                  </a:moveTo>
                  <a:lnTo>
                    <a:pt x="2213499" y="1238348"/>
                  </a:lnTo>
                  <a:lnTo>
                    <a:pt x="0" y="1238349"/>
                  </a:lnTo>
                  <a:lnTo>
                    <a:pt x="95192" y="150300"/>
                  </a:lnTo>
                  <a:lnTo>
                    <a:pt x="232184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55" name="Tekstvak 45">
              <a:extLst>
                <a:ext uri="{FF2B5EF4-FFF2-40B4-BE49-F238E27FC236}">
                  <a16:creationId xmlns:a16="http://schemas.microsoft.com/office/drawing/2014/main" id="{A6459DA3-09A8-9742-AA96-A40AF6808F6D}"/>
                </a:ext>
              </a:extLst>
            </p:cNvPr>
            <p:cNvSpPr txBox="1"/>
            <p:nvPr/>
          </p:nvSpPr>
          <p:spPr>
            <a:xfrm>
              <a:off x="5015609" y="2511633"/>
              <a:ext cx="218968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nl-NL" sz="1400" b="1"/>
            </a:p>
            <a:p>
              <a:pPr algn="ctr"/>
              <a:r>
                <a:rPr lang="nl-NL" b="1"/>
                <a:t>Berichtstandaard</a:t>
              </a:r>
              <a:r>
                <a:rPr lang="nl-NL" sz="1400"/>
                <a:t> </a:t>
              </a:r>
              <a:r>
                <a:rPr lang="nl-NL" sz="1400" b="1"/>
                <a:t>Syntax/Semantiek</a:t>
              </a:r>
            </a:p>
          </p:txBody>
        </p:sp>
      </p:grpSp>
      <p:grpSp>
        <p:nvGrpSpPr>
          <p:cNvPr id="56" name="Groep 4">
            <a:extLst>
              <a:ext uri="{FF2B5EF4-FFF2-40B4-BE49-F238E27FC236}">
                <a16:creationId xmlns:a16="http://schemas.microsoft.com/office/drawing/2014/main" id="{4FF64BB1-64AF-B543-ABD1-392FEA0E492B}"/>
              </a:ext>
            </a:extLst>
          </p:cNvPr>
          <p:cNvGrpSpPr/>
          <p:nvPr/>
        </p:nvGrpSpPr>
        <p:grpSpPr>
          <a:xfrm>
            <a:off x="4979660" y="3533314"/>
            <a:ext cx="2295236" cy="1357321"/>
            <a:chOff x="4979660" y="3533314"/>
            <a:chExt cx="2295236" cy="1357321"/>
          </a:xfrm>
        </p:grpSpPr>
        <p:sp>
          <p:nvSpPr>
            <p:cNvPr id="57" name="Vrije vorm: vorm 34">
              <a:extLst>
                <a:ext uri="{FF2B5EF4-FFF2-40B4-BE49-F238E27FC236}">
                  <a16:creationId xmlns:a16="http://schemas.microsoft.com/office/drawing/2014/main" id="{82E998A9-49CB-3941-B516-C433F789D039}"/>
                </a:ext>
              </a:extLst>
            </p:cNvPr>
            <p:cNvSpPr/>
            <p:nvPr/>
          </p:nvSpPr>
          <p:spPr>
            <a:xfrm rot="21300000">
              <a:off x="4979660" y="3533314"/>
              <a:ext cx="2295236" cy="1357321"/>
            </a:xfrm>
            <a:custGeom>
              <a:avLst/>
              <a:gdLst>
                <a:gd name="connsiteX0" fmla="*/ 2295236 w 2295236"/>
                <a:gd name="connsiteY0" fmla="*/ 0 h 1357321"/>
                <a:gd name="connsiteX1" fmla="*/ 2176486 w 2295236"/>
                <a:gd name="connsiteY1" fmla="*/ 1357321 h 1357321"/>
                <a:gd name="connsiteX2" fmla="*/ 0 w 2295236"/>
                <a:gd name="connsiteY2" fmla="*/ 934255 h 1357321"/>
                <a:gd name="connsiteX3" fmla="*/ 81737 w 2295236"/>
                <a:gd name="connsiteY3" fmla="*/ 0 h 1357321"/>
                <a:gd name="connsiteX4" fmla="*/ 2295236 w 2295236"/>
                <a:gd name="connsiteY4" fmla="*/ 0 h 135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5236" h="1357321">
                  <a:moveTo>
                    <a:pt x="2295236" y="0"/>
                  </a:moveTo>
                  <a:lnTo>
                    <a:pt x="2176486" y="1357321"/>
                  </a:lnTo>
                  <a:lnTo>
                    <a:pt x="0" y="934255"/>
                  </a:lnTo>
                  <a:lnTo>
                    <a:pt x="81737" y="0"/>
                  </a:lnTo>
                  <a:lnTo>
                    <a:pt x="2295236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nl-NL" sz="1400" b="1">
                <a:solidFill>
                  <a:schemeClr val="tx1"/>
                </a:solidFill>
              </a:endParaRPr>
            </a:p>
          </p:txBody>
        </p:sp>
        <p:sp>
          <p:nvSpPr>
            <p:cNvPr id="58" name="Tekstvak 46">
              <a:extLst>
                <a:ext uri="{FF2B5EF4-FFF2-40B4-BE49-F238E27FC236}">
                  <a16:creationId xmlns:a16="http://schemas.microsoft.com/office/drawing/2014/main" id="{626BF15E-9A69-6443-9796-D670C95FAAF2}"/>
                </a:ext>
              </a:extLst>
            </p:cNvPr>
            <p:cNvSpPr txBox="1"/>
            <p:nvPr/>
          </p:nvSpPr>
          <p:spPr>
            <a:xfrm>
              <a:off x="5004733" y="3661605"/>
              <a:ext cx="21896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nl-NL" sz="1200"/>
            </a:p>
            <a:p>
              <a:pPr algn="ctr"/>
              <a:r>
                <a:rPr lang="nl-NL" b="1" err="1"/>
                <a:t>RESTful</a:t>
              </a:r>
              <a:r>
                <a:rPr lang="nl-NL" b="1"/>
                <a:t> Bindingen</a:t>
              </a:r>
            </a:p>
            <a:p>
              <a:pPr algn="ctr"/>
              <a:r>
                <a:rPr lang="nl-NL" sz="1400" b="1"/>
                <a:t>HTTP/JSON/</a:t>
              </a:r>
              <a:r>
                <a:rPr lang="nl-NL" sz="1400" b="1" err="1"/>
                <a:t>Webhook</a:t>
              </a:r>
              <a:endParaRPr lang="nl-NL" sz="1400" b="1"/>
            </a:p>
          </p:txBody>
        </p:sp>
      </p:grpSp>
      <p:sp>
        <p:nvSpPr>
          <p:cNvPr id="75" name="Pijl: rechts 74">
            <a:extLst>
              <a:ext uri="{FF2B5EF4-FFF2-40B4-BE49-F238E27FC236}">
                <a16:creationId xmlns:a16="http://schemas.microsoft.com/office/drawing/2014/main" id="{8D9EB1B3-8F2D-473A-AB0D-62F583857300}"/>
              </a:ext>
            </a:extLst>
          </p:cNvPr>
          <p:cNvSpPr/>
          <p:nvPr/>
        </p:nvSpPr>
        <p:spPr>
          <a:xfrm>
            <a:off x="4506620" y="2950762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6" name="Pijl: rechts 75">
            <a:extLst>
              <a:ext uri="{FF2B5EF4-FFF2-40B4-BE49-F238E27FC236}">
                <a16:creationId xmlns:a16="http://schemas.microsoft.com/office/drawing/2014/main" id="{1781AB7A-920C-4354-A891-7CB68AEAE5B0}"/>
              </a:ext>
            </a:extLst>
          </p:cNvPr>
          <p:cNvSpPr/>
          <p:nvPr/>
        </p:nvSpPr>
        <p:spPr>
          <a:xfrm>
            <a:off x="4506620" y="3881206"/>
            <a:ext cx="674756" cy="506069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Folded Corner 43">
            <a:extLst>
              <a:ext uri="{FF2B5EF4-FFF2-40B4-BE49-F238E27FC236}">
                <a16:creationId xmlns:a16="http://schemas.microsoft.com/office/drawing/2014/main" id="{CE507CBE-5281-104D-B996-F4A87EE22FCF}"/>
              </a:ext>
            </a:extLst>
          </p:cNvPr>
          <p:cNvSpPr/>
          <p:nvPr/>
        </p:nvSpPr>
        <p:spPr>
          <a:xfrm>
            <a:off x="4126766" y="1735374"/>
            <a:ext cx="1734284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NL GOV profil</a:t>
            </a:r>
            <a:r>
              <a:rPr lang="en-US" sz="1600">
                <a:solidFill>
                  <a:sysClr val="windowText" lastClr="000000"/>
                </a:solidFill>
              </a:rPr>
              <a:t>e for</a:t>
            </a:r>
            <a:endParaRPr lang="en-NL" sz="1600">
              <a:solidFill>
                <a:sysClr val="windowText" lastClr="000000"/>
              </a:solidFill>
            </a:endParaRP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CloudEvents</a:t>
            </a:r>
            <a:endParaRPr lang="en-US" sz="1600">
              <a:solidFill>
                <a:sysClr val="windowText" lastClr="000000"/>
              </a:solidFill>
            </a:endParaRPr>
          </a:p>
          <a:p>
            <a:pPr algn="ctr"/>
            <a:r>
              <a:rPr lang="en-US" sz="1600">
                <a:solidFill>
                  <a:sysClr val="windowText" lastClr="000000"/>
                </a:solidFill>
              </a:rPr>
              <a:t>standaard</a:t>
            </a:r>
            <a:endParaRPr lang="en-NL" sz="1600">
              <a:solidFill>
                <a:sysClr val="windowText" lastClr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61E751-2958-9E48-8BBA-814B76A18153}"/>
              </a:ext>
            </a:extLst>
          </p:cNvPr>
          <p:cNvGrpSpPr/>
          <p:nvPr/>
        </p:nvGrpSpPr>
        <p:grpSpPr>
          <a:xfrm>
            <a:off x="6824600" y="1893640"/>
            <a:ext cx="2919461" cy="3260835"/>
            <a:chOff x="6824600" y="1893640"/>
            <a:chExt cx="2919461" cy="3260835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D616DE9C-43A1-4E73-A07A-D14DD74121AC}"/>
                </a:ext>
              </a:extLst>
            </p:cNvPr>
            <p:cNvGrpSpPr/>
            <p:nvPr/>
          </p:nvGrpSpPr>
          <p:grpSpPr>
            <a:xfrm>
              <a:off x="7388980" y="1893640"/>
              <a:ext cx="2335360" cy="1392873"/>
              <a:chOff x="7388980" y="1893640"/>
              <a:chExt cx="2335360" cy="1392873"/>
            </a:xfrm>
          </p:grpSpPr>
          <p:sp>
            <p:nvSpPr>
              <p:cNvPr id="41" name="Vrije vorm: vorm 40">
                <a:extLst>
                  <a:ext uri="{FF2B5EF4-FFF2-40B4-BE49-F238E27FC236}">
                    <a16:creationId xmlns:a16="http://schemas.microsoft.com/office/drawing/2014/main" id="{20A982E3-DB69-45F1-ABB0-42E9A0799464}"/>
                  </a:ext>
                </a:extLst>
              </p:cNvPr>
              <p:cNvSpPr/>
              <p:nvPr/>
            </p:nvSpPr>
            <p:spPr>
              <a:xfrm rot="21300000">
                <a:off x="7388980" y="1893640"/>
                <a:ext cx="2335360" cy="1392873"/>
              </a:xfrm>
              <a:custGeom>
                <a:avLst/>
                <a:gdLst>
                  <a:gd name="connsiteX0" fmla="*/ 2335360 w 2335360"/>
                  <a:gd name="connsiteY0" fmla="*/ 0 h 1392873"/>
                  <a:gd name="connsiteX1" fmla="*/ 2213499 w 2335360"/>
                  <a:gd name="connsiteY1" fmla="*/ 1392872 h 1392873"/>
                  <a:gd name="connsiteX2" fmla="*/ 0 w 2335360"/>
                  <a:gd name="connsiteY2" fmla="*/ 1392873 h 1392873"/>
                  <a:gd name="connsiteX3" fmla="*/ 108711 w 2335360"/>
                  <a:gd name="connsiteY3" fmla="*/ 150300 h 1392873"/>
                  <a:gd name="connsiteX4" fmla="*/ 2335360 w 2335360"/>
                  <a:gd name="connsiteY4" fmla="*/ 0 h 139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5360" h="1392873">
                    <a:moveTo>
                      <a:pt x="2335360" y="0"/>
                    </a:moveTo>
                    <a:lnTo>
                      <a:pt x="2213499" y="1392872"/>
                    </a:lnTo>
                    <a:lnTo>
                      <a:pt x="0" y="1392873"/>
                    </a:lnTo>
                    <a:lnTo>
                      <a:pt x="108711" y="150300"/>
                    </a:lnTo>
                    <a:lnTo>
                      <a:pt x="233536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kstvak 48">
                <a:extLst>
                  <a:ext uri="{FF2B5EF4-FFF2-40B4-BE49-F238E27FC236}">
                    <a16:creationId xmlns:a16="http://schemas.microsoft.com/office/drawing/2014/main" id="{8F8D653E-1BFA-496B-9774-C922DFE5B1F2}"/>
                  </a:ext>
                </a:extLst>
              </p:cNvPr>
              <p:cNvSpPr txBox="1"/>
              <p:nvPr/>
            </p:nvSpPr>
            <p:spPr>
              <a:xfrm>
                <a:off x="7470585" y="2510157"/>
                <a:ext cx="2189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Beproeving 1</a:t>
                </a:r>
                <a:endParaRPr lang="nl-NL" sz="1400" b="1"/>
              </a:p>
            </p:txBody>
          </p:sp>
        </p:grp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6295167B-41C1-4CA0-9388-4A606B3C8FE1}"/>
                </a:ext>
              </a:extLst>
            </p:cNvPr>
            <p:cNvGrpSpPr/>
            <p:nvPr/>
          </p:nvGrpSpPr>
          <p:grpSpPr>
            <a:xfrm>
              <a:off x="7406131" y="3309153"/>
              <a:ext cx="2337930" cy="1845322"/>
              <a:chOff x="7406131" y="3309153"/>
              <a:chExt cx="2337930" cy="1845322"/>
            </a:xfrm>
          </p:grpSpPr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836CD7C1-5E2D-4AE3-8DE1-D1F58BAC9CD7}"/>
                  </a:ext>
                </a:extLst>
              </p:cNvPr>
              <p:cNvSpPr/>
              <p:nvPr/>
            </p:nvSpPr>
            <p:spPr>
              <a:xfrm rot="21300000">
                <a:off x="7406131" y="3309153"/>
                <a:ext cx="2337930" cy="1845322"/>
              </a:xfrm>
              <a:custGeom>
                <a:avLst/>
                <a:gdLst>
                  <a:gd name="connsiteX0" fmla="*/ 2337930 w 2337930"/>
                  <a:gd name="connsiteY0" fmla="*/ 1 h 1845322"/>
                  <a:gd name="connsiteX1" fmla="*/ 2176486 w 2337930"/>
                  <a:gd name="connsiteY1" fmla="*/ 1845322 h 1845322"/>
                  <a:gd name="connsiteX2" fmla="*/ 0 w 2337930"/>
                  <a:gd name="connsiteY2" fmla="*/ 1422255 h 1845322"/>
                  <a:gd name="connsiteX3" fmla="*/ 124431 w 2337930"/>
                  <a:gd name="connsiteY3" fmla="*/ 0 h 1845322"/>
                  <a:gd name="connsiteX4" fmla="*/ 2337930 w 2337930"/>
                  <a:gd name="connsiteY4" fmla="*/ 1 h 1845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7930" h="1845322">
                    <a:moveTo>
                      <a:pt x="2337930" y="1"/>
                    </a:moveTo>
                    <a:lnTo>
                      <a:pt x="2176486" y="1845322"/>
                    </a:lnTo>
                    <a:lnTo>
                      <a:pt x="0" y="1422255"/>
                    </a:lnTo>
                    <a:lnTo>
                      <a:pt x="124431" y="0"/>
                    </a:lnTo>
                    <a:lnTo>
                      <a:pt x="2337930" y="1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>
                <a:noAutofit/>
              </a:bodyPr>
              <a:lstStyle/>
              <a:p>
                <a:endParaRPr lang="nl-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kstvak 49">
                <a:extLst>
                  <a:ext uri="{FF2B5EF4-FFF2-40B4-BE49-F238E27FC236}">
                    <a16:creationId xmlns:a16="http://schemas.microsoft.com/office/drawing/2014/main" id="{136A9FCC-89F4-4011-9CF6-B8068A067BF9}"/>
                  </a:ext>
                </a:extLst>
              </p:cNvPr>
              <p:cNvSpPr txBox="1"/>
              <p:nvPr/>
            </p:nvSpPr>
            <p:spPr>
              <a:xfrm>
                <a:off x="7440655" y="3926416"/>
                <a:ext cx="2205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b="1"/>
                  <a:t>Beproeving 2</a:t>
                </a:r>
                <a:endParaRPr lang="nl-NL" sz="1400" b="1"/>
              </a:p>
            </p:txBody>
          </p:sp>
        </p:grpSp>
        <p:pic>
          <p:nvPicPr>
            <p:cNvPr id="71" name="Graphic 70" descr="Recycleren met effen opvulling">
              <a:extLst>
                <a:ext uri="{FF2B5EF4-FFF2-40B4-BE49-F238E27FC236}">
                  <a16:creationId xmlns:a16="http://schemas.microsoft.com/office/drawing/2014/main" id="{E8B8F92F-3280-46EB-80F9-815A3846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24600" y="2856605"/>
              <a:ext cx="1028842" cy="1028842"/>
            </a:xfrm>
            <a:prstGeom prst="rect">
              <a:avLst/>
            </a:prstGeom>
          </p:spPr>
        </p:pic>
      </p:grpSp>
      <p:sp>
        <p:nvSpPr>
          <p:cNvPr id="45" name="Folded Corner 44">
            <a:extLst>
              <a:ext uri="{FF2B5EF4-FFF2-40B4-BE49-F238E27FC236}">
                <a16:creationId xmlns:a16="http://schemas.microsoft.com/office/drawing/2014/main" id="{D394528E-21C4-0848-865C-69F709BCC3CC}"/>
              </a:ext>
            </a:extLst>
          </p:cNvPr>
          <p:cNvSpPr/>
          <p:nvPr/>
        </p:nvSpPr>
        <p:spPr>
          <a:xfrm>
            <a:off x="9496666" y="2073594"/>
            <a:ext cx="2028584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Binnengemeentelijke beproeving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(zaakgericht)</a:t>
            </a:r>
          </a:p>
        </p:txBody>
      </p:sp>
      <p:sp>
        <p:nvSpPr>
          <p:cNvPr id="51" name="Folded Corner 50">
            <a:extLst>
              <a:ext uri="{FF2B5EF4-FFF2-40B4-BE49-F238E27FC236}">
                <a16:creationId xmlns:a16="http://schemas.microsoft.com/office/drawing/2014/main" id="{DB27E364-C1AF-9F4A-BA59-12237016721B}"/>
              </a:ext>
            </a:extLst>
          </p:cNvPr>
          <p:cNvSpPr/>
          <p:nvPr/>
        </p:nvSpPr>
        <p:spPr>
          <a:xfrm>
            <a:off x="9496666" y="4492038"/>
            <a:ext cx="2028584" cy="921580"/>
          </a:xfrm>
          <a:prstGeom prst="foldedCorner">
            <a:avLst/>
          </a:prstGeom>
          <a:solidFill>
            <a:srgbClr val="ACE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Landelijke beproeving</a:t>
            </a:r>
          </a:p>
          <a:p>
            <a:pPr algn="ctr"/>
            <a:r>
              <a:rPr lang="en-NL" sz="1600">
                <a:solidFill>
                  <a:sysClr val="windowText" lastClr="000000"/>
                </a:solidFill>
              </a:rPr>
              <a:t>(Logius)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1996A-8042-621A-3465-A737793E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Uitvoering van project Notificatie Services</a:t>
            </a:r>
          </a:p>
        </p:txBody>
      </p:sp>
    </p:spTree>
    <p:extLst>
      <p:ext uri="{BB962C8B-B14F-4D97-AF65-F5344CB8AC3E}">
        <p14:creationId xmlns:p14="http://schemas.microsoft.com/office/powerpoint/2010/main" val="22517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 animBg="1"/>
      <p:bldP spid="45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0E2E1-5F68-A74F-8FD0-8425C705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8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39840D-EAB0-6B4D-A383-8F2BF204D4D4}"/>
              </a:ext>
            </a:extLst>
          </p:cNvPr>
          <p:cNvGrpSpPr/>
          <p:nvPr/>
        </p:nvGrpSpPr>
        <p:grpSpPr>
          <a:xfrm>
            <a:off x="704328" y="1110413"/>
            <a:ext cx="2574456" cy="5072012"/>
            <a:chOff x="704327" y="690217"/>
            <a:chExt cx="2968195" cy="54922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403295-4FFE-9442-B6F8-A59E5A640468}"/>
                </a:ext>
              </a:extLst>
            </p:cNvPr>
            <p:cNvGrpSpPr/>
            <p:nvPr/>
          </p:nvGrpSpPr>
          <p:grpSpPr>
            <a:xfrm>
              <a:off x="704327" y="5077129"/>
              <a:ext cx="786597" cy="151254"/>
              <a:chOff x="9216996" y="1473756"/>
              <a:chExt cx="786597" cy="15125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3B40DF2-9292-DD4E-A517-1CDC2971A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1544626"/>
                <a:ext cx="658512" cy="1"/>
              </a:xfrm>
              <a:prstGeom prst="line">
                <a:avLst/>
              </a:prstGeom>
              <a:ln w="76200">
                <a:solidFill>
                  <a:srgbClr val="FEC40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75604A4-3B86-D149-AA7A-6BEC132F781A}"/>
                  </a:ext>
                </a:extLst>
              </p:cNvPr>
              <p:cNvSpPr/>
              <p:nvPr/>
            </p:nvSpPr>
            <p:spPr>
              <a:xfrm>
                <a:off x="9216996" y="1473756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EC4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C4A0A-0250-D740-8E01-D258D66C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4956788"/>
              <a:ext cx="1684474" cy="38242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C50901-2B8E-CC41-8F61-C7444F6DC8D0}"/>
                </a:ext>
              </a:extLst>
            </p:cNvPr>
            <p:cNvGrpSpPr/>
            <p:nvPr/>
          </p:nvGrpSpPr>
          <p:grpSpPr>
            <a:xfrm>
              <a:off x="704327" y="771209"/>
              <a:ext cx="786597" cy="151254"/>
              <a:chOff x="9222696" y="956829"/>
              <a:chExt cx="786597" cy="15125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CD49A59-A221-B74B-A0E8-1BD2ECB680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0781" y="1027699"/>
                <a:ext cx="658512" cy="1"/>
              </a:xfrm>
              <a:prstGeom prst="line">
                <a:avLst/>
              </a:prstGeom>
              <a:ln w="76200">
                <a:solidFill>
                  <a:srgbClr val="BF004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7E2DABE-EEA9-184B-86F9-BADFE81D469A}"/>
                  </a:ext>
                </a:extLst>
              </p:cNvPr>
              <p:cNvSpPr/>
              <p:nvPr/>
            </p:nvSpPr>
            <p:spPr>
              <a:xfrm>
                <a:off x="9222696" y="95682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BF004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A1E606-3B41-2F48-9739-F58CED88985F}"/>
                </a:ext>
              </a:extLst>
            </p:cNvPr>
            <p:cNvGrpSpPr/>
            <p:nvPr/>
          </p:nvGrpSpPr>
          <p:grpSpPr>
            <a:xfrm>
              <a:off x="704327" y="1632393"/>
              <a:ext cx="786597" cy="151254"/>
              <a:chOff x="9216996" y="1957309"/>
              <a:chExt cx="786597" cy="15125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D260495-4228-204B-AAAB-01A7E1025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028179"/>
                <a:ext cx="658512" cy="1"/>
              </a:xfrm>
              <a:prstGeom prst="line">
                <a:avLst/>
              </a:prstGeom>
              <a:ln w="76200">
                <a:solidFill>
                  <a:srgbClr val="3A7F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1DBFB51-2398-E445-A44D-431B5E20DBFB}"/>
                  </a:ext>
                </a:extLst>
              </p:cNvPr>
              <p:cNvSpPr/>
              <p:nvPr/>
            </p:nvSpPr>
            <p:spPr>
              <a:xfrm>
                <a:off x="9216996" y="1957309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A7F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24CDBD-6443-F941-9573-77EB4B87F62A}"/>
                </a:ext>
              </a:extLst>
            </p:cNvPr>
            <p:cNvGrpSpPr/>
            <p:nvPr/>
          </p:nvGrpSpPr>
          <p:grpSpPr>
            <a:xfrm>
              <a:off x="704327" y="4215945"/>
              <a:ext cx="786597" cy="151254"/>
              <a:chOff x="9216996" y="2483024"/>
              <a:chExt cx="786597" cy="15125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532294D-2ABC-EF42-AF82-08DF627DDD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38B0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C51528A-FF6B-6641-AD69-A2A10A748297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8B0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1B828E-E75C-5446-B035-D7AD3C240DE0}"/>
                </a:ext>
              </a:extLst>
            </p:cNvPr>
            <p:cNvGrpSpPr/>
            <p:nvPr/>
          </p:nvGrpSpPr>
          <p:grpSpPr>
            <a:xfrm>
              <a:off x="704327" y="5938315"/>
              <a:ext cx="786597" cy="151254"/>
              <a:chOff x="9216996" y="2483024"/>
              <a:chExt cx="786597" cy="15125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00C1124-C960-3A4F-96B5-DA31BEA7F6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EA6F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B9D9807-7E63-6143-A5C1-1F3E635CD76B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EA6F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CA90C2-657A-0D49-922B-22E43FF2082E}"/>
                </a:ext>
              </a:extLst>
            </p:cNvPr>
            <p:cNvGrpSpPr/>
            <p:nvPr/>
          </p:nvGrpSpPr>
          <p:grpSpPr>
            <a:xfrm>
              <a:off x="704327" y="2493577"/>
              <a:ext cx="786597" cy="151254"/>
              <a:chOff x="9216996" y="2483024"/>
              <a:chExt cx="786597" cy="15125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8C9DFA5-2600-734D-AB63-EDA741C3E0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C49BA46-9805-B64B-A567-B6A2FD3531F1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7D09F8-59BF-1048-8268-6819447E6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826" y="4004230"/>
              <a:ext cx="1585212" cy="6096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55B89A-3DCE-A647-8183-BCA025998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1478300"/>
              <a:ext cx="1684474" cy="4137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D40C80-86E5-8041-AE30-08B02CB3E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2035" y="690217"/>
              <a:ext cx="1708863" cy="3037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401B5B-5E93-E045-B7A0-218F4EC8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16" b="12710"/>
            <a:stretch/>
          </p:blipFill>
          <p:spPr>
            <a:xfrm>
              <a:off x="1857073" y="5835944"/>
              <a:ext cx="1571743" cy="3464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05011A-180F-5946-BFF3-678030DAD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43" b="33106"/>
            <a:stretch/>
          </p:blipFill>
          <p:spPr>
            <a:xfrm>
              <a:off x="1777606" y="2285842"/>
              <a:ext cx="1706595" cy="5572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D826BD-6677-8E47-8E14-9EE72676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502" y="3034034"/>
              <a:ext cx="1880020" cy="79876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9ADFEA7-02FA-4A4D-9A82-BF782BC1661E}"/>
                </a:ext>
              </a:extLst>
            </p:cNvPr>
            <p:cNvGrpSpPr/>
            <p:nvPr/>
          </p:nvGrpSpPr>
          <p:grpSpPr>
            <a:xfrm>
              <a:off x="705736" y="3354761"/>
              <a:ext cx="786597" cy="151254"/>
              <a:chOff x="9216996" y="2483024"/>
              <a:chExt cx="786597" cy="15125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98BF80B-45E7-5D41-9A53-289032C8E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5081" y="2553894"/>
                <a:ext cx="658512" cy="1"/>
              </a:xfrm>
              <a:prstGeom prst="line">
                <a:avLst/>
              </a:prstGeom>
              <a:ln w="76200">
                <a:solidFill>
                  <a:srgbClr val="1542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011B762-6413-9E43-9BB5-D8A4085DF8F0}"/>
                  </a:ext>
                </a:extLst>
              </p:cNvPr>
              <p:cNvSpPr/>
              <p:nvPr/>
            </p:nvSpPr>
            <p:spPr>
              <a:xfrm>
                <a:off x="9216996" y="2483024"/>
                <a:ext cx="151254" cy="15125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1542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EDB48A-0CCF-ED49-9773-AB08FE107F8C}"/>
              </a:ext>
            </a:extLst>
          </p:cNvPr>
          <p:cNvCxnSpPr/>
          <p:nvPr/>
        </p:nvCxnSpPr>
        <p:spPr>
          <a:xfrm>
            <a:off x="3979180" y="188843"/>
            <a:ext cx="0" cy="6480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8793E01C-592C-D34A-B0AA-B316DB0890EC}"/>
              </a:ext>
            </a:extLst>
          </p:cNvPr>
          <p:cNvSpPr/>
          <p:nvPr/>
        </p:nvSpPr>
        <p:spPr>
          <a:xfrm>
            <a:off x="4285839" y="340952"/>
            <a:ext cx="7044080" cy="6169357"/>
          </a:xfrm>
          <a:custGeom>
            <a:avLst/>
            <a:gdLst>
              <a:gd name="connsiteX0" fmla="*/ 6393763 w 7392928"/>
              <a:gd name="connsiteY0" fmla="*/ 0 h 6474886"/>
              <a:gd name="connsiteX1" fmla="*/ 7392928 w 7392928"/>
              <a:gd name="connsiteY1" fmla="*/ 999166 h 6474886"/>
              <a:gd name="connsiteX2" fmla="*/ 6716757 w 7392928"/>
              <a:gd name="connsiteY2" fmla="*/ 1675336 h 6474886"/>
              <a:gd name="connsiteX3" fmla="*/ 6716757 w 7392928"/>
              <a:gd name="connsiteY3" fmla="*/ 2263850 h 6474886"/>
              <a:gd name="connsiteX4" fmla="*/ 7310019 w 7392928"/>
              <a:gd name="connsiteY4" fmla="*/ 2857111 h 6474886"/>
              <a:gd name="connsiteX5" fmla="*/ 7302548 w 7392928"/>
              <a:gd name="connsiteY5" fmla="*/ 2864582 h 6474886"/>
              <a:gd name="connsiteX6" fmla="*/ 7310020 w 7392928"/>
              <a:gd name="connsiteY6" fmla="*/ 2864582 h 6474886"/>
              <a:gd name="connsiteX7" fmla="*/ 7310020 w 7392928"/>
              <a:gd name="connsiteY7" fmla="*/ 4220417 h 6474886"/>
              <a:gd name="connsiteX8" fmla="*/ 7304890 w 7392928"/>
              <a:gd name="connsiteY8" fmla="*/ 4220417 h 6474886"/>
              <a:gd name="connsiteX9" fmla="*/ 7310020 w 7392928"/>
              <a:gd name="connsiteY9" fmla="*/ 4225547 h 6474886"/>
              <a:gd name="connsiteX10" fmla="*/ 6716757 w 7392928"/>
              <a:gd name="connsiteY10" fmla="*/ 4818810 h 6474886"/>
              <a:gd name="connsiteX11" fmla="*/ 6716757 w 7392928"/>
              <a:gd name="connsiteY11" fmla="*/ 5109810 h 6474886"/>
              <a:gd name="connsiteX12" fmla="*/ 7111987 w 7392928"/>
              <a:gd name="connsiteY12" fmla="*/ 5505040 h 6474886"/>
              <a:gd name="connsiteX13" fmla="*/ 6142141 w 7392928"/>
              <a:gd name="connsiteY13" fmla="*/ 6474886 h 6474886"/>
              <a:gd name="connsiteX14" fmla="*/ 5432201 w 7392928"/>
              <a:gd name="connsiteY14" fmla="*/ 5764946 h 6474886"/>
              <a:gd name="connsiteX15" fmla="*/ 5261799 w 7392928"/>
              <a:gd name="connsiteY15" fmla="*/ 5935348 h 6474886"/>
              <a:gd name="connsiteX16" fmla="*/ 4483310 w 7392928"/>
              <a:gd name="connsiteY16" fmla="*/ 5156859 h 6474886"/>
              <a:gd name="connsiteX17" fmla="*/ 2995667 w 7392928"/>
              <a:gd name="connsiteY17" fmla="*/ 5156859 h 6474886"/>
              <a:gd name="connsiteX18" fmla="*/ 2998232 w 7392928"/>
              <a:gd name="connsiteY18" fmla="*/ 5159424 h 6474886"/>
              <a:gd name="connsiteX19" fmla="*/ 1811457 w 7392928"/>
              <a:gd name="connsiteY19" fmla="*/ 6346198 h 6474886"/>
              <a:gd name="connsiteX20" fmla="*/ 807002 w 7392928"/>
              <a:gd name="connsiteY20" fmla="*/ 5341743 h 6474886"/>
              <a:gd name="connsiteX21" fmla="*/ 387047 w 7392928"/>
              <a:gd name="connsiteY21" fmla="*/ 5341743 h 6474886"/>
              <a:gd name="connsiteX22" fmla="*/ 387047 w 7392928"/>
              <a:gd name="connsiteY22" fmla="*/ 4416542 h 6474886"/>
              <a:gd name="connsiteX23" fmla="*/ 411307 w 7392928"/>
              <a:gd name="connsiteY23" fmla="*/ 4416542 h 6474886"/>
              <a:gd name="connsiteX24" fmla="*/ 397347 w 7392928"/>
              <a:gd name="connsiteY24" fmla="*/ 4402582 h 6474886"/>
              <a:gd name="connsiteX25" fmla="*/ 1166902 w 7392928"/>
              <a:gd name="connsiteY25" fmla="*/ 3633028 h 6474886"/>
              <a:gd name="connsiteX26" fmla="*/ 1166902 w 7392928"/>
              <a:gd name="connsiteY26" fmla="*/ 3137121 h 6474886"/>
              <a:gd name="connsiteX27" fmla="*/ 4759 w 7392928"/>
              <a:gd name="connsiteY27" fmla="*/ 1974979 h 6474886"/>
              <a:gd name="connsiteX28" fmla="*/ 10726 w 7392928"/>
              <a:gd name="connsiteY28" fmla="*/ 1969011 h 6474886"/>
              <a:gd name="connsiteX29" fmla="*/ 0 w 7392928"/>
              <a:gd name="connsiteY29" fmla="*/ 1969011 h 6474886"/>
              <a:gd name="connsiteX30" fmla="*/ 0 w 7392928"/>
              <a:gd name="connsiteY30" fmla="*/ 613176 h 6474886"/>
              <a:gd name="connsiteX31" fmla="*/ 2239352 w 7392928"/>
              <a:gd name="connsiteY31" fmla="*/ 613176 h 6474886"/>
              <a:gd name="connsiteX32" fmla="*/ 2239352 w 7392928"/>
              <a:gd name="connsiteY32" fmla="*/ 618433 h 6474886"/>
              <a:gd name="connsiteX33" fmla="*/ 2244608 w 7392928"/>
              <a:gd name="connsiteY33" fmla="*/ 613177 h 6474886"/>
              <a:gd name="connsiteX34" fmla="*/ 2621736 w 7392928"/>
              <a:gd name="connsiteY34" fmla="*/ 990305 h 6474886"/>
              <a:gd name="connsiteX35" fmla="*/ 3328460 w 7392928"/>
              <a:gd name="connsiteY35" fmla="*/ 990305 h 6474886"/>
              <a:gd name="connsiteX36" fmla="*/ 3328460 w 7392928"/>
              <a:gd name="connsiteY36" fmla="*/ 998997 h 6474886"/>
              <a:gd name="connsiteX37" fmla="*/ 3332697 w 7392928"/>
              <a:gd name="connsiteY37" fmla="*/ 994760 h 6474886"/>
              <a:gd name="connsiteX38" fmla="*/ 3884494 w 7392928"/>
              <a:gd name="connsiteY38" fmla="*/ 1546557 h 6474886"/>
              <a:gd name="connsiteX39" fmla="*/ 5450672 w 7392928"/>
              <a:gd name="connsiteY39" fmla="*/ 1546557 h 6474886"/>
              <a:gd name="connsiteX40" fmla="*/ 5725068 w 7392928"/>
              <a:gd name="connsiteY40" fmla="*/ 1272161 h 6474886"/>
              <a:gd name="connsiteX41" fmla="*/ 5730919 w 7392928"/>
              <a:gd name="connsiteY41" fmla="*/ 1278012 h 6474886"/>
              <a:gd name="connsiteX42" fmla="*/ 5730919 w 7392928"/>
              <a:gd name="connsiteY42" fmla="*/ 1276848 h 6474886"/>
              <a:gd name="connsiteX43" fmla="*/ 5423917 w 7392928"/>
              <a:gd name="connsiteY43" fmla="*/ 969846 h 647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92928" h="6474886">
                <a:moveTo>
                  <a:pt x="6393763" y="0"/>
                </a:moveTo>
                <a:lnTo>
                  <a:pt x="7392928" y="999166"/>
                </a:lnTo>
                <a:lnTo>
                  <a:pt x="6716757" y="1675336"/>
                </a:lnTo>
                <a:lnTo>
                  <a:pt x="6716757" y="2263850"/>
                </a:lnTo>
                <a:lnTo>
                  <a:pt x="7310019" y="2857111"/>
                </a:lnTo>
                <a:lnTo>
                  <a:pt x="7302548" y="2864582"/>
                </a:lnTo>
                <a:lnTo>
                  <a:pt x="7310020" y="2864582"/>
                </a:lnTo>
                <a:lnTo>
                  <a:pt x="7310020" y="4220417"/>
                </a:lnTo>
                <a:lnTo>
                  <a:pt x="7304890" y="4220417"/>
                </a:lnTo>
                <a:lnTo>
                  <a:pt x="7310020" y="4225547"/>
                </a:lnTo>
                <a:lnTo>
                  <a:pt x="6716757" y="4818810"/>
                </a:lnTo>
                <a:lnTo>
                  <a:pt x="6716757" y="5109810"/>
                </a:lnTo>
                <a:lnTo>
                  <a:pt x="7111987" y="5505040"/>
                </a:lnTo>
                <a:lnTo>
                  <a:pt x="6142141" y="6474886"/>
                </a:lnTo>
                <a:lnTo>
                  <a:pt x="5432201" y="5764946"/>
                </a:lnTo>
                <a:lnTo>
                  <a:pt x="5261799" y="5935348"/>
                </a:lnTo>
                <a:lnTo>
                  <a:pt x="4483310" y="5156859"/>
                </a:lnTo>
                <a:lnTo>
                  <a:pt x="2995667" y="5156859"/>
                </a:lnTo>
                <a:lnTo>
                  <a:pt x="2998232" y="5159424"/>
                </a:lnTo>
                <a:lnTo>
                  <a:pt x="1811457" y="6346198"/>
                </a:lnTo>
                <a:lnTo>
                  <a:pt x="807002" y="5341743"/>
                </a:lnTo>
                <a:lnTo>
                  <a:pt x="387047" y="5341743"/>
                </a:lnTo>
                <a:lnTo>
                  <a:pt x="387047" y="4416542"/>
                </a:lnTo>
                <a:lnTo>
                  <a:pt x="411307" y="4416542"/>
                </a:lnTo>
                <a:lnTo>
                  <a:pt x="397347" y="4402582"/>
                </a:lnTo>
                <a:lnTo>
                  <a:pt x="1166902" y="3633028"/>
                </a:lnTo>
                <a:lnTo>
                  <a:pt x="1166902" y="3137121"/>
                </a:lnTo>
                <a:lnTo>
                  <a:pt x="4759" y="1974979"/>
                </a:lnTo>
                <a:lnTo>
                  <a:pt x="10726" y="1969011"/>
                </a:lnTo>
                <a:lnTo>
                  <a:pt x="0" y="1969011"/>
                </a:lnTo>
                <a:lnTo>
                  <a:pt x="0" y="613176"/>
                </a:lnTo>
                <a:lnTo>
                  <a:pt x="2239352" y="613176"/>
                </a:lnTo>
                <a:lnTo>
                  <a:pt x="2239352" y="618433"/>
                </a:lnTo>
                <a:lnTo>
                  <a:pt x="2244608" y="613177"/>
                </a:lnTo>
                <a:lnTo>
                  <a:pt x="2621736" y="990305"/>
                </a:lnTo>
                <a:lnTo>
                  <a:pt x="3328460" y="990305"/>
                </a:lnTo>
                <a:lnTo>
                  <a:pt x="3328460" y="998997"/>
                </a:lnTo>
                <a:lnTo>
                  <a:pt x="3332697" y="994760"/>
                </a:lnTo>
                <a:lnTo>
                  <a:pt x="3884494" y="1546557"/>
                </a:lnTo>
                <a:lnTo>
                  <a:pt x="5450672" y="1546557"/>
                </a:lnTo>
                <a:lnTo>
                  <a:pt x="5725068" y="1272161"/>
                </a:lnTo>
                <a:lnTo>
                  <a:pt x="5730919" y="1278012"/>
                </a:lnTo>
                <a:lnTo>
                  <a:pt x="5730919" y="1276848"/>
                </a:lnTo>
                <a:lnTo>
                  <a:pt x="5423917" y="969846"/>
                </a:lnTo>
                <a:close/>
              </a:path>
            </a:pathLst>
          </a:custGeom>
          <a:solidFill>
            <a:srgbClr val="FFE9C4">
              <a:alpha val="738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6D3FDA-C8A3-F34F-9AA9-76DD96920722}"/>
              </a:ext>
            </a:extLst>
          </p:cNvPr>
          <p:cNvGrpSpPr/>
          <p:nvPr/>
        </p:nvGrpSpPr>
        <p:grpSpPr>
          <a:xfrm>
            <a:off x="5733517" y="807903"/>
            <a:ext cx="5376397" cy="4585751"/>
            <a:chOff x="3795104" y="811272"/>
            <a:chExt cx="5376397" cy="458575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C7A180C-BBE3-C64D-B01A-7EBF4EBF2687}"/>
                </a:ext>
              </a:extLst>
            </p:cNvPr>
            <p:cNvCxnSpPr>
              <a:cxnSpLocks/>
            </p:cNvCxnSpPr>
            <p:nvPr/>
          </p:nvCxnSpPr>
          <p:spPr>
            <a:xfrm>
              <a:off x="3808854" y="811272"/>
              <a:ext cx="0" cy="1278785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62DE225-4EB6-064F-80FB-EF1EA4268E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5104" y="2069433"/>
              <a:ext cx="1711922" cy="1148155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6FA0E75-04AB-AE44-BA7E-F9E089D18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276" y="3196110"/>
              <a:ext cx="0" cy="2200913"/>
            </a:xfrm>
            <a:prstGeom prst="line">
              <a:avLst/>
            </a:prstGeom>
            <a:ln w="76200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6D432C-7290-E04F-9E9D-E4A938A34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026" y="3960108"/>
              <a:ext cx="2365064" cy="0"/>
            </a:xfrm>
            <a:prstGeom prst="line">
              <a:avLst/>
            </a:prstGeom>
            <a:ln w="28575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A24FBC-3651-7041-9CB4-054224DF8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091" y="2695074"/>
              <a:ext cx="1299410" cy="1265034"/>
            </a:xfrm>
            <a:prstGeom prst="line">
              <a:avLst/>
            </a:prstGeom>
            <a:ln w="28575">
              <a:solidFill>
                <a:srgbClr val="DEEB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D7DD7009-18B3-BC4D-8745-7F4EAC59A8A0}"/>
              </a:ext>
            </a:extLst>
          </p:cNvPr>
          <p:cNvSpPr/>
          <p:nvPr/>
        </p:nvSpPr>
        <p:spPr>
          <a:xfrm>
            <a:off x="6254319" y="331519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E6CED0-4DBF-D64C-908A-F45F54634E2D}"/>
              </a:ext>
            </a:extLst>
          </p:cNvPr>
          <p:cNvCxnSpPr>
            <a:cxnSpLocks/>
          </p:cNvCxnSpPr>
          <p:nvPr/>
        </p:nvCxnSpPr>
        <p:spPr>
          <a:xfrm>
            <a:off x="5064336" y="2367807"/>
            <a:ext cx="1341237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1E53185F-C535-D740-8854-992AFE2611AC}"/>
              </a:ext>
            </a:extLst>
          </p:cNvPr>
          <p:cNvSpPr/>
          <p:nvPr/>
        </p:nvSpPr>
        <p:spPr>
          <a:xfrm rot="10800000">
            <a:off x="4801703" y="1844146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26D42BB-8A33-CA47-BCED-3E3A7B86F003}"/>
              </a:ext>
            </a:extLst>
          </p:cNvPr>
          <p:cNvCxnSpPr>
            <a:cxnSpLocks/>
          </p:cNvCxnSpPr>
          <p:nvPr/>
        </p:nvCxnSpPr>
        <p:spPr>
          <a:xfrm>
            <a:off x="4802909" y="1158538"/>
            <a:ext cx="0" cy="866273"/>
          </a:xfrm>
          <a:prstGeom prst="line">
            <a:avLst/>
          </a:prstGeom>
          <a:ln w="76200">
            <a:solidFill>
              <a:srgbClr val="BF00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07E6097-1B0B-054E-9758-FB6ADC76379C}"/>
              </a:ext>
            </a:extLst>
          </p:cNvPr>
          <p:cNvSpPr/>
          <p:nvPr/>
        </p:nvSpPr>
        <p:spPr>
          <a:xfrm>
            <a:off x="7254328" y="2368310"/>
            <a:ext cx="550014" cy="525952"/>
          </a:xfrm>
          <a:prstGeom prst="arc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AA2121-EF58-AD48-B96C-D768937C29A4}"/>
              </a:ext>
            </a:extLst>
          </p:cNvPr>
          <p:cNvCxnSpPr>
            <a:cxnSpLocks/>
          </p:cNvCxnSpPr>
          <p:nvPr/>
        </p:nvCxnSpPr>
        <p:spPr>
          <a:xfrm flipV="1">
            <a:off x="7806550" y="3433416"/>
            <a:ext cx="0" cy="553546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DCD7ABA9-793E-A140-9D51-0A22EAE8E7E7}"/>
              </a:ext>
            </a:extLst>
          </p:cNvPr>
          <p:cNvSpPr/>
          <p:nvPr/>
        </p:nvSpPr>
        <p:spPr>
          <a:xfrm rot="5400000">
            <a:off x="7269900" y="4528319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D8F2D1-4C07-BE42-8F35-9C8CE469F445}"/>
              </a:ext>
            </a:extLst>
          </p:cNvPr>
          <p:cNvCxnSpPr>
            <a:cxnSpLocks/>
          </p:cNvCxnSpPr>
          <p:nvPr/>
        </p:nvCxnSpPr>
        <p:spPr>
          <a:xfrm>
            <a:off x="6727850" y="5067921"/>
            <a:ext cx="821068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FC4C256-1034-E043-9ACD-E51D8981C9ED}"/>
              </a:ext>
            </a:extLst>
          </p:cNvPr>
          <p:cNvSpPr/>
          <p:nvPr/>
        </p:nvSpPr>
        <p:spPr>
          <a:xfrm>
            <a:off x="6599040" y="498717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F603B7-4B09-7041-B828-B8285A8C0F0A}"/>
              </a:ext>
            </a:extLst>
          </p:cNvPr>
          <p:cNvCxnSpPr>
            <a:cxnSpLocks/>
          </p:cNvCxnSpPr>
          <p:nvPr/>
        </p:nvCxnSpPr>
        <p:spPr>
          <a:xfrm flipV="1">
            <a:off x="6435339" y="1439011"/>
            <a:ext cx="0" cy="926125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3F11B2-958E-4E42-A155-2C39CD74CB48}"/>
              </a:ext>
            </a:extLst>
          </p:cNvPr>
          <p:cNvCxnSpPr>
            <a:cxnSpLocks/>
          </p:cNvCxnSpPr>
          <p:nvPr/>
        </p:nvCxnSpPr>
        <p:spPr>
          <a:xfrm flipH="1" flipV="1">
            <a:off x="4800785" y="1968214"/>
            <a:ext cx="918" cy="144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D60723D-7EE4-C548-8F31-54B307FA1203}"/>
              </a:ext>
            </a:extLst>
          </p:cNvPr>
          <p:cNvSpPr/>
          <p:nvPr/>
        </p:nvSpPr>
        <p:spPr>
          <a:xfrm>
            <a:off x="4728595" y="190220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6EBEA5-24D0-574D-BC09-6829533A57DE}"/>
              </a:ext>
            </a:extLst>
          </p:cNvPr>
          <p:cNvCxnSpPr>
            <a:cxnSpLocks/>
          </p:cNvCxnSpPr>
          <p:nvPr/>
        </p:nvCxnSpPr>
        <p:spPr>
          <a:xfrm flipV="1">
            <a:off x="9117828" y="2601557"/>
            <a:ext cx="0" cy="1251948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21B8619-92C5-254F-9964-DCF61D6D2963}"/>
              </a:ext>
            </a:extLst>
          </p:cNvPr>
          <p:cNvSpPr/>
          <p:nvPr/>
        </p:nvSpPr>
        <p:spPr>
          <a:xfrm>
            <a:off x="9043121" y="248545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FE48C2-11F2-F34C-A83B-61B50522C109}"/>
              </a:ext>
            </a:extLst>
          </p:cNvPr>
          <p:cNvCxnSpPr>
            <a:cxnSpLocks/>
          </p:cNvCxnSpPr>
          <p:nvPr/>
        </p:nvCxnSpPr>
        <p:spPr>
          <a:xfrm flipH="1">
            <a:off x="9374453" y="2205310"/>
            <a:ext cx="684000" cy="0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0E6367B7-A794-A046-8D1F-53F6BC048412}"/>
              </a:ext>
            </a:extLst>
          </p:cNvPr>
          <p:cNvSpPr/>
          <p:nvPr/>
        </p:nvSpPr>
        <p:spPr>
          <a:xfrm rot="16200000">
            <a:off x="9105796" y="2218477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E554114B-D979-F94E-83D0-B4DA9085A017}"/>
              </a:ext>
            </a:extLst>
          </p:cNvPr>
          <p:cNvSpPr/>
          <p:nvPr/>
        </p:nvSpPr>
        <p:spPr>
          <a:xfrm rot="5400000">
            <a:off x="9768595" y="1667326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BA9DC1-448C-384C-9C3F-9F9199B458E8}"/>
              </a:ext>
            </a:extLst>
          </p:cNvPr>
          <p:cNvCxnSpPr>
            <a:cxnSpLocks/>
          </p:cNvCxnSpPr>
          <p:nvPr/>
        </p:nvCxnSpPr>
        <p:spPr>
          <a:xfrm flipV="1">
            <a:off x="10306578" y="1252499"/>
            <a:ext cx="0" cy="683319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6EEDF27-91C4-E24E-A633-7B4B41E0F811}"/>
              </a:ext>
            </a:extLst>
          </p:cNvPr>
          <p:cNvSpPr/>
          <p:nvPr/>
        </p:nvSpPr>
        <p:spPr>
          <a:xfrm>
            <a:off x="10229875" y="1158538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EA6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DBB83C-F43A-404F-8165-A9ABD6E39462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6405573" y="3389537"/>
            <a:ext cx="1355440" cy="1289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E8AD360-29A8-284B-932A-2F20392F4AC0}"/>
              </a:ext>
            </a:extLst>
          </p:cNvPr>
          <p:cNvSpPr txBox="1"/>
          <p:nvPr/>
        </p:nvSpPr>
        <p:spPr>
          <a:xfrm>
            <a:off x="4446944" y="779056"/>
            <a:ext cx="699230" cy="253916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BF0041"/>
                </a:gs>
                <a:gs pos="51000">
                  <a:srgbClr val="FEC401"/>
                </a:gs>
              </a:gsLst>
              <a:lin ang="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Sleeptool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C667B1-A88E-5243-8103-5022F4AD2EA6}"/>
              </a:ext>
            </a:extLst>
          </p:cNvPr>
          <p:cNvSpPr txBox="1"/>
          <p:nvPr/>
        </p:nvSpPr>
        <p:spPr>
          <a:xfrm>
            <a:off x="4964923" y="1855544"/>
            <a:ext cx="1050288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Zaak Brug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9E83E0-D815-084B-8ADA-AD07CD624CB6}"/>
              </a:ext>
            </a:extLst>
          </p:cNvPr>
          <p:cNvSpPr txBox="1"/>
          <p:nvPr/>
        </p:nvSpPr>
        <p:spPr>
          <a:xfrm>
            <a:off x="6542159" y="2005959"/>
            <a:ext cx="76495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Zaak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858407-1BF6-014A-862D-D6B4436E4FB8}"/>
              </a:ext>
            </a:extLst>
          </p:cNvPr>
          <p:cNvSpPr txBox="1"/>
          <p:nvPr/>
        </p:nvSpPr>
        <p:spPr>
          <a:xfrm>
            <a:off x="5115787" y="3269454"/>
            <a:ext cx="104547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ZGW demo tool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610164-3F8E-9541-88B5-AC1BB093C2FE}"/>
              </a:ext>
            </a:extLst>
          </p:cNvPr>
          <p:cNvSpPr txBox="1"/>
          <p:nvPr/>
        </p:nvSpPr>
        <p:spPr>
          <a:xfrm>
            <a:off x="4704580" y="4053752"/>
            <a:ext cx="917239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Vakapplicatie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D6B448-EA8D-3C42-B591-2D9C848BBA58}"/>
              </a:ext>
            </a:extLst>
          </p:cNvPr>
          <p:cNvSpPr txBox="1"/>
          <p:nvPr/>
        </p:nvSpPr>
        <p:spPr>
          <a:xfrm>
            <a:off x="6025281" y="4951375"/>
            <a:ext cx="492443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2057A2-4176-9C43-93DA-FC99F2C34910}"/>
              </a:ext>
            </a:extLst>
          </p:cNvPr>
          <p:cNvSpPr txBox="1"/>
          <p:nvPr/>
        </p:nvSpPr>
        <p:spPr>
          <a:xfrm>
            <a:off x="9280703" y="2444767"/>
            <a:ext cx="1103187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Azure Event Grid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51D852-5D03-9C46-A136-A32C2C37AB83}"/>
              </a:ext>
            </a:extLst>
          </p:cNvPr>
          <p:cNvSpPr txBox="1"/>
          <p:nvPr/>
        </p:nvSpPr>
        <p:spPr>
          <a:xfrm>
            <a:off x="9750702" y="805166"/>
            <a:ext cx="1109599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EA6FCE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Azure Demo App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E4C60DD-572C-ED4A-AC52-3EC1E2042631}"/>
              </a:ext>
            </a:extLst>
          </p:cNvPr>
          <p:cNvCxnSpPr>
            <a:cxnSpLocks/>
          </p:cNvCxnSpPr>
          <p:nvPr/>
        </p:nvCxnSpPr>
        <p:spPr>
          <a:xfrm>
            <a:off x="5810698" y="4160944"/>
            <a:ext cx="19929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A9F30F5-9ACF-6E4A-ABD9-07BE1FA5BED8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7807879" y="4274075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8E1F034-8933-EC48-A759-BEA91CF48718}"/>
              </a:ext>
            </a:extLst>
          </p:cNvPr>
          <p:cNvCxnSpPr>
            <a:cxnSpLocks/>
          </p:cNvCxnSpPr>
          <p:nvPr/>
        </p:nvCxnSpPr>
        <p:spPr>
          <a:xfrm flipH="1">
            <a:off x="6504615" y="2368310"/>
            <a:ext cx="104400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2C7127E-0A44-C84C-B3B5-CCE86933FC90}"/>
              </a:ext>
            </a:extLst>
          </p:cNvPr>
          <p:cNvSpPr/>
          <p:nvPr/>
        </p:nvSpPr>
        <p:spPr>
          <a:xfrm>
            <a:off x="6359712" y="230211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1618A6F-0FC5-F44B-8ED3-80DF9436EEFA}"/>
              </a:ext>
            </a:extLst>
          </p:cNvPr>
          <p:cNvCxnSpPr>
            <a:cxnSpLocks/>
          </p:cNvCxnSpPr>
          <p:nvPr/>
        </p:nvCxnSpPr>
        <p:spPr>
          <a:xfrm flipV="1">
            <a:off x="7807883" y="3943582"/>
            <a:ext cx="0" cy="490734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72B57BC-2F75-6B4A-82AC-CFEAF0FA5439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7507923" y="4160944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33CCB8C-A5BB-684B-BD5A-A357750C2713}"/>
              </a:ext>
            </a:extLst>
          </p:cNvPr>
          <p:cNvSpPr/>
          <p:nvPr/>
        </p:nvSpPr>
        <p:spPr>
          <a:xfrm>
            <a:off x="5709344" y="4092572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17F511-416C-8D4C-832F-83257EAFA905}"/>
              </a:ext>
            </a:extLst>
          </p:cNvPr>
          <p:cNvSpPr txBox="1"/>
          <p:nvPr/>
        </p:nvSpPr>
        <p:spPr>
          <a:xfrm>
            <a:off x="7360240" y="3773884"/>
            <a:ext cx="886781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8B0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Event broker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7C89629-9C6F-414C-BD04-F8F4BDA1DDDB}"/>
              </a:ext>
            </a:extLst>
          </p:cNvPr>
          <p:cNvCxnSpPr>
            <a:cxnSpLocks/>
          </p:cNvCxnSpPr>
          <p:nvPr/>
        </p:nvCxnSpPr>
        <p:spPr>
          <a:xfrm flipH="1" flipV="1">
            <a:off x="8937827" y="3671601"/>
            <a:ext cx="0" cy="111600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84FB8091-2792-8F41-8D85-FF81BB36AD9B}"/>
              </a:ext>
            </a:extLst>
          </p:cNvPr>
          <p:cNvSpPr/>
          <p:nvPr/>
        </p:nvSpPr>
        <p:spPr>
          <a:xfrm rot="10800000">
            <a:off x="8936236" y="4519532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63746FB-A117-7543-A039-B760D5A58118}"/>
              </a:ext>
            </a:extLst>
          </p:cNvPr>
          <p:cNvCxnSpPr>
            <a:cxnSpLocks/>
          </p:cNvCxnSpPr>
          <p:nvPr/>
        </p:nvCxnSpPr>
        <p:spPr>
          <a:xfrm flipH="1" flipV="1">
            <a:off x="9210407" y="5045486"/>
            <a:ext cx="479762" cy="4560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26608B9-205A-214A-9960-99582AB6F9E2}"/>
              </a:ext>
            </a:extLst>
          </p:cNvPr>
          <p:cNvSpPr/>
          <p:nvPr/>
        </p:nvSpPr>
        <p:spPr>
          <a:xfrm>
            <a:off x="9688811" y="4976255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4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F42B5B-F95A-D34D-9C67-6978C75161E6}"/>
              </a:ext>
            </a:extLst>
          </p:cNvPr>
          <p:cNvSpPr txBox="1"/>
          <p:nvPr/>
        </p:nvSpPr>
        <p:spPr>
          <a:xfrm>
            <a:off x="10484471" y="4629051"/>
            <a:ext cx="756938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BRP (VOA)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3CCCC63-7E90-0147-8173-AA93A7DC224F}"/>
              </a:ext>
            </a:extLst>
          </p:cNvPr>
          <p:cNvSpPr txBox="1"/>
          <p:nvPr/>
        </p:nvSpPr>
        <p:spPr>
          <a:xfrm>
            <a:off x="9327261" y="4639306"/>
            <a:ext cx="856325" cy="253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DigiLevering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FFF5546-67CA-1E44-B68D-285E0F6E8B03}"/>
              </a:ext>
            </a:extLst>
          </p:cNvPr>
          <p:cNvCxnSpPr>
            <a:cxnSpLocks/>
          </p:cNvCxnSpPr>
          <p:nvPr/>
        </p:nvCxnSpPr>
        <p:spPr>
          <a:xfrm flipH="1">
            <a:off x="9860911" y="5043310"/>
            <a:ext cx="101966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0489132B-C4AA-4244-9F7B-A0B2E5F4DDFF}"/>
              </a:ext>
            </a:extLst>
          </p:cNvPr>
          <p:cNvSpPr/>
          <p:nvPr/>
        </p:nvSpPr>
        <p:spPr>
          <a:xfrm>
            <a:off x="10797249" y="4971089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B823C97F-E304-7942-81C4-2AE70B368126}"/>
              </a:ext>
            </a:extLst>
          </p:cNvPr>
          <p:cNvSpPr/>
          <p:nvPr/>
        </p:nvSpPr>
        <p:spPr>
          <a:xfrm>
            <a:off x="5884745" y="1185560"/>
            <a:ext cx="550014" cy="525952"/>
          </a:xfrm>
          <a:prstGeom prst="arc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A53B79A-3E76-3647-816D-5611C748D7A1}"/>
              </a:ext>
            </a:extLst>
          </p:cNvPr>
          <p:cNvCxnSpPr>
            <a:cxnSpLocks/>
          </p:cNvCxnSpPr>
          <p:nvPr/>
        </p:nvCxnSpPr>
        <p:spPr>
          <a:xfrm flipH="1">
            <a:off x="4875402" y="1185560"/>
            <a:ext cx="1296000" cy="0"/>
          </a:xfrm>
          <a:prstGeom prst="line">
            <a:avLst/>
          </a:prstGeom>
          <a:ln w="76200">
            <a:solidFill>
              <a:srgbClr val="FEC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A464A24B-88C1-B640-927A-DD847CBC2325}"/>
              </a:ext>
            </a:extLst>
          </p:cNvPr>
          <p:cNvSpPr/>
          <p:nvPr/>
        </p:nvSpPr>
        <p:spPr>
          <a:xfrm>
            <a:off x="4732032" y="1110413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7301F356-1BA1-EF43-8DE3-1B603564732F}"/>
              </a:ext>
            </a:extLst>
          </p:cNvPr>
          <p:cNvSpPr/>
          <p:nvPr/>
        </p:nvSpPr>
        <p:spPr>
          <a:xfrm>
            <a:off x="8387068" y="4216853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75905F8-2B06-1A4D-B2B5-D24D2E5D6A14}"/>
              </a:ext>
            </a:extLst>
          </p:cNvPr>
          <p:cNvCxnSpPr>
            <a:cxnSpLocks/>
          </p:cNvCxnSpPr>
          <p:nvPr/>
        </p:nvCxnSpPr>
        <p:spPr>
          <a:xfrm flipH="1" flipV="1">
            <a:off x="7845739" y="4215945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91">
            <a:extLst>
              <a:ext uri="{FF2B5EF4-FFF2-40B4-BE49-F238E27FC236}">
                <a16:creationId xmlns:a16="http://schemas.microsoft.com/office/drawing/2014/main" id="{54088B62-4231-EB42-A301-DBE074B7B060}"/>
              </a:ext>
            </a:extLst>
          </p:cNvPr>
          <p:cNvSpPr/>
          <p:nvPr/>
        </p:nvSpPr>
        <p:spPr>
          <a:xfrm>
            <a:off x="8387813" y="3441245"/>
            <a:ext cx="550014" cy="525952"/>
          </a:xfrm>
          <a:prstGeom prst="arc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6BAA2BD-56C3-834C-99E3-02E770E15705}"/>
              </a:ext>
            </a:extLst>
          </p:cNvPr>
          <p:cNvCxnSpPr>
            <a:cxnSpLocks/>
          </p:cNvCxnSpPr>
          <p:nvPr/>
        </p:nvCxnSpPr>
        <p:spPr>
          <a:xfrm flipH="1" flipV="1">
            <a:off x="7843309" y="3440337"/>
            <a:ext cx="828000" cy="908"/>
          </a:xfrm>
          <a:prstGeom prst="line">
            <a:avLst/>
          </a:prstGeom>
          <a:ln w="76200">
            <a:solidFill>
              <a:srgbClr val="154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AA0D33-513C-134B-BF09-005D072E84B8}"/>
              </a:ext>
            </a:extLst>
          </p:cNvPr>
          <p:cNvCxnSpPr>
            <a:cxnSpLocks/>
          </p:cNvCxnSpPr>
          <p:nvPr/>
        </p:nvCxnSpPr>
        <p:spPr>
          <a:xfrm flipH="1">
            <a:off x="7829936" y="4123542"/>
            <a:ext cx="1033912" cy="1"/>
          </a:xfrm>
          <a:prstGeom prst="line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c 94">
            <a:extLst>
              <a:ext uri="{FF2B5EF4-FFF2-40B4-BE49-F238E27FC236}">
                <a16:creationId xmlns:a16="http://schemas.microsoft.com/office/drawing/2014/main" id="{294FE291-7E93-7C47-8B85-35CB08B5EB5B}"/>
              </a:ext>
            </a:extLst>
          </p:cNvPr>
          <p:cNvSpPr/>
          <p:nvPr/>
        </p:nvSpPr>
        <p:spPr>
          <a:xfrm rot="5400000">
            <a:off x="8579845" y="3583831"/>
            <a:ext cx="550014" cy="525952"/>
          </a:xfrm>
          <a:prstGeom prst="arc">
            <a:avLst/>
          </a:prstGeom>
          <a:ln w="76200">
            <a:solidFill>
              <a:srgbClr val="EA6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27125B2-5330-FE4B-873F-DD55F551C4A5}"/>
              </a:ext>
            </a:extLst>
          </p:cNvPr>
          <p:cNvCxnSpPr>
            <a:cxnSpLocks/>
          </p:cNvCxnSpPr>
          <p:nvPr/>
        </p:nvCxnSpPr>
        <p:spPr>
          <a:xfrm>
            <a:off x="7843309" y="4123371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03DD9EC-493F-1344-831A-7B3983862E45}"/>
              </a:ext>
            </a:extLst>
          </p:cNvPr>
          <p:cNvCxnSpPr>
            <a:cxnSpLocks/>
          </p:cNvCxnSpPr>
          <p:nvPr/>
        </p:nvCxnSpPr>
        <p:spPr>
          <a:xfrm>
            <a:off x="7843308" y="4215945"/>
            <a:ext cx="230765" cy="0"/>
          </a:xfrm>
          <a:prstGeom prst="line">
            <a:avLst/>
          </a:prstGeom>
          <a:ln w="76200">
            <a:solidFill>
              <a:srgbClr val="38B0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FF726349-B434-E44D-A842-71181A3316C8}"/>
              </a:ext>
            </a:extLst>
          </p:cNvPr>
          <p:cNvSpPr/>
          <p:nvPr/>
        </p:nvSpPr>
        <p:spPr>
          <a:xfrm>
            <a:off x="7738688" y="4091366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B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FE75945-4F28-7D4D-BB2F-BA1DA289ECE7}"/>
              </a:ext>
            </a:extLst>
          </p:cNvPr>
          <p:cNvCxnSpPr>
            <a:cxnSpLocks/>
          </p:cNvCxnSpPr>
          <p:nvPr/>
        </p:nvCxnSpPr>
        <p:spPr>
          <a:xfrm>
            <a:off x="7833111" y="3440337"/>
            <a:ext cx="230765" cy="0"/>
          </a:xfrm>
          <a:prstGeom prst="line">
            <a:avLst/>
          </a:prstGeom>
          <a:ln w="76200">
            <a:solidFill>
              <a:srgbClr val="39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C253992-4C3C-DB48-A708-1ECAB27EB674}"/>
              </a:ext>
            </a:extLst>
          </p:cNvPr>
          <p:cNvCxnSpPr>
            <a:cxnSpLocks/>
          </p:cNvCxnSpPr>
          <p:nvPr/>
        </p:nvCxnSpPr>
        <p:spPr>
          <a:xfrm flipV="1">
            <a:off x="7805463" y="2624005"/>
            <a:ext cx="0" cy="75600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09D367-0EF1-084D-AB69-323F66269F5E}"/>
              </a:ext>
            </a:extLst>
          </p:cNvPr>
          <p:cNvCxnSpPr>
            <a:cxnSpLocks/>
          </p:cNvCxnSpPr>
          <p:nvPr/>
        </p:nvCxnSpPr>
        <p:spPr>
          <a:xfrm>
            <a:off x="8057526" y="3354761"/>
            <a:ext cx="1476000" cy="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1F33576-8EB8-2843-9948-3BC904D4F134}"/>
              </a:ext>
            </a:extLst>
          </p:cNvPr>
          <p:cNvCxnSpPr>
            <a:cxnSpLocks/>
          </p:cNvCxnSpPr>
          <p:nvPr/>
        </p:nvCxnSpPr>
        <p:spPr>
          <a:xfrm>
            <a:off x="7833111" y="3354761"/>
            <a:ext cx="233940" cy="0"/>
          </a:xfrm>
          <a:prstGeom prst="line">
            <a:avLst/>
          </a:prstGeom>
          <a:ln w="76200">
            <a:solidFill>
              <a:srgbClr val="3A7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40C9DF0-2793-D741-B901-AA76FBD6DDB7}"/>
              </a:ext>
            </a:extLst>
          </p:cNvPr>
          <p:cNvSpPr txBox="1"/>
          <p:nvPr/>
        </p:nvSpPr>
        <p:spPr>
          <a:xfrm>
            <a:off x="7056790" y="2984172"/>
            <a:ext cx="15055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3A7FC4"/>
            </a:solidFill>
          </a:ln>
        </p:spPr>
        <p:txBody>
          <a:bodyPr wrap="square" rtlCol="0">
            <a:spAutoFit/>
          </a:bodyPr>
          <a:lstStyle/>
          <a:p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Open Notificatie Service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1E4160C-E772-8B45-8741-BA56FC0681F7}"/>
              </a:ext>
            </a:extLst>
          </p:cNvPr>
          <p:cNvSpPr/>
          <p:nvPr/>
        </p:nvSpPr>
        <p:spPr>
          <a:xfrm>
            <a:off x="7732252" y="3313910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3A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9B71474C-60F8-6443-ABAD-495B002B3A85}"/>
              </a:ext>
            </a:extLst>
          </p:cNvPr>
          <p:cNvSpPr/>
          <p:nvPr/>
        </p:nvSpPr>
        <p:spPr>
          <a:xfrm>
            <a:off x="9255029" y="3356552"/>
            <a:ext cx="550014" cy="525952"/>
          </a:xfrm>
          <a:prstGeom prst="arc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6CE517-6C91-F74F-8021-DAFEBAF7B44A}"/>
              </a:ext>
            </a:extLst>
          </p:cNvPr>
          <p:cNvCxnSpPr>
            <a:cxnSpLocks/>
          </p:cNvCxnSpPr>
          <p:nvPr/>
        </p:nvCxnSpPr>
        <p:spPr>
          <a:xfrm flipH="1" flipV="1">
            <a:off x="9802993" y="3590994"/>
            <a:ext cx="4" cy="540000"/>
          </a:xfrm>
          <a:prstGeom prst="line">
            <a:avLst/>
          </a:prstGeom>
          <a:ln w="76200">
            <a:solidFill>
              <a:srgbClr val="BF00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AE2B0AC-8E43-084A-8173-CF88EE8AA17B}"/>
              </a:ext>
            </a:extLst>
          </p:cNvPr>
          <p:cNvCxnSpPr>
            <a:cxnSpLocks/>
          </p:cNvCxnSpPr>
          <p:nvPr/>
        </p:nvCxnSpPr>
        <p:spPr>
          <a:xfrm flipH="1">
            <a:off x="9880143" y="4148279"/>
            <a:ext cx="144258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DD4EBA8-E466-0541-99C1-863F3781F4AD}"/>
              </a:ext>
            </a:extLst>
          </p:cNvPr>
          <p:cNvSpPr txBox="1"/>
          <p:nvPr/>
        </p:nvSpPr>
        <p:spPr>
          <a:xfrm>
            <a:off x="9320631" y="3741093"/>
            <a:ext cx="972240" cy="253916"/>
          </a:xfrm>
          <a:prstGeom prst="rect">
            <a:avLst/>
          </a:prstGeom>
          <a:solidFill>
            <a:schemeClr val="bg1"/>
          </a:solidFill>
          <a:ln w="19050">
            <a:solidFill>
              <a:srgbClr val="BF00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1050">
                <a:latin typeface="Calibri" panose="020F0502020204030204" pitchFamily="34" charset="0"/>
                <a:cs typeface="Calibri" panose="020F0502020204030204" pitchFamily="34" charset="0"/>
              </a:rPr>
              <a:t>"MOLZ Proxy"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D14184D-4168-6949-ACB4-AA9171B4159A}"/>
              </a:ext>
            </a:extLst>
          </p:cNvPr>
          <p:cNvSpPr/>
          <p:nvPr/>
        </p:nvSpPr>
        <p:spPr>
          <a:xfrm>
            <a:off x="9727601" y="407114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rgbClr val="B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29C25DD-1484-F543-A89A-0067FBF3ECA7}"/>
              </a:ext>
            </a:extLst>
          </p:cNvPr>
          <p:cNvSpPr/>
          <p:nvPr/>
        </p:nvSpPr>
        <p:spPr>
          <a:xfrm>
            <a:off x="11377843" y="4064691"/>
            <a:ext cx="151254" cy="151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8719B01-E74B-A340-99FC-8276DA6ECDD9}"/>
              </a:ext>
            </a:extLst>
          </p:cNvPr>
          <p:cNvSpPr txBox="1"/>
          <p:nvPr/>
        </p:nvSpPr>
        <p:spPr>
          <a:xfrm>
            <a:off x="10991513" y="3625677"/>
            <a:ext cx="9239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L" sz="900">
                <a:latin typeface="Calibri" panose="020F0502020204030204" pitchFamily="34" charset="0"/>
                <a:cs typeface="Calibri" panose="020F0502020204030204" pitchFamily="34" charset="0"/>
              </a:rPr>
              <a:t>MijnOverheid Lopende Zaken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1092B1-76B8-BF47-BD30-D9F5C6631962}"/>
              </a:ext>
            </a:extLst>
          </p:cNvPr>
          <p:cNvSpPr/>
          <p:nvPr/>
        </p:nvSpPr>
        <p:spPr>
          <a:xfrm>
            <a:off x="4118187" y="501227"/>
            <a:ext cx="3874346" cy="31176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Modern landschap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4EF8DD2-0543-A648-8A23-1C7E9CE98A1B}"/>
              </a:ext>
            </a:extLst>
          </p:cNvPr>
          <p:cNvSpPr/>
          <p:nvPr/>
        </p:nvSpPr>
        <p:spPr>
          <a:xfrm>
            <a:off x="4114830" y="3641658"/>
            <a:ext cx="3874346" cy="31176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Bestaand landschap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78A7166-8EFF-8941-BF50-BB9A4AD0AC8B}"/>
              </a:ext>
            </a:extLst>
          </p:cNvPr>
          <p:cNvSpPr/>
          <p:nvPr/>
        </p:nvSpPr>
        <p:spPr>
          <a:xfrm>
            <a:off x="8018887" y="499854"/>
            <a:ext cx="3874346" cy="31176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Internationaal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FF7E371-8B85-FF42-8D84-A1237FF7CA5B}"/>
              </a:ext>
            </a:extLst>
          </p:cNvPr>
          <p:cNvSpPr/>
          <p:nvPr/>
        </p:nvSpPr>
        <p:spPr>
          <a:xfrm>
            <a:off x="8017299" y="3642582"/>
            <a:ext cx="3874346" cy="31176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NL">
                <a:solidFill>
                  <a:sysClr val="windowText" lastClr="000000"/>
                </a:solidFill>
                <a:effectLst>
                  <a:glow rad="228600">
                    <a:srgbClr val="FFC000">
                      <a:alpha val="40000"/>
                    </a:srgbClr>
                  </a:glow>
                </a:effectLst>
              </a:rPr>
              <a:t>Centrale overheid</a:t>
            </a:r>
          </a:p>
        </p:txBody>
      </p:sp>
      <p:pic>
        <p:nvPicPr>
          <p:cNvPr id="117" name="Graphic 116" descr="Single gear with solid fill">
            <a:extLst>
              <a:ext uri="{FF2B5EF4-FFF2-40B4-BE49-F238E27FC236}">
                <a16:creationId xmlns:a16="http://schemas.microsoft.com/office/drawing/2014/main" id="{010D5C3B-2CD0-2849-A04E-F4E6B39677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0434" y="3417908"/>
            <a:ext cx="381860" cy="381860"/>
          </a:xfrm>
          <a:prstGeom prst="rect">
            <a:avLst/>
          </a:prstGeom>
        </p:spPr>
      </p:pic>
      <p:sp>
        <p:nvSpPr>
          <p:cNvPr id="115" name="Title 114">
            <a:extLst>
              <a:ext uri="{FF2B5EF4-FFF2-40B4-BE49-F238E27FC236}">
                <a16:creationId xmlns:a16="http://schemas.microsoft.com/office/drawing/2014/main" id="{1E6B59B7-E341-003A-D973-74AFFBEC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26" y="-82656"/>
            <a:ext cx="10515600" cy="633798"/>
          </a:xfrm>
        </p:spPr>
        <p:txBody>
          <a:bodyPr/>
          <a:lstStyle/>
          <a:p>
            <a:r>
              <a:rPr lang="nl-NL"/>
              <a:t>Project Notificatieservices beproeving concept-standaard</a:t>
            </a:r>
          </a:p>
        </p:txBody>
      </p:sp>
      <p:sp>
        <p:nvSpPr>
          <p:cNvPr id="116" name="Cloud Callout 39">
            <a:extLst>
              <a:ext uri="{FF2B5EF4-FFF2-40B4-BE49-F238E27FC236}">
                <a16:creationId xmlns:a16="http://schemas.microsoft.com/office/drawing/2014/main" id="{77E1208C-653F-A742-A2C0-A5DA92C2316D}"/>
              </a:ext>
            </a:extLst>
          </p:cNvPr>
          <p:cNvSpPr/>
          <p:nvPr/>
        </p:nvSpPr>
        <p:spPr>
          <a:xfrm>
            <a:off x="6808607" y="825508"/>
            <a:ext cx="1957419" cy="777940"/>
          </a:xfrm>
          <a:prstGeom prst="cloudCallout">
            <a:avLst>
              <a:gd name="adj1" fmla="val -16107"/>
              <a:gd name="adj2" fmla="val 11825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hlinkClick r:id="rId12"/>
              </a:rPr>
              <a:t>Nieuwe versie van de gemeentelijke notificatiestandaard</a:t>
            </a:r>
            <a:endParaRPr lang="en-NL" sz="105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A389652-0B41-A00F-58C3-54FFA9F2A7F7}"/>
              </a:ext>
            </a:extLst>
          </p:cNvPr>
          <p:cNvSpPr txBox="1"/>
          <p:nvPr/>
        </p:nvSpPr>
        <p:spPr>
          <a:xfrm>
            <a:off x="6421134" y="4152092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b="1"/>
              <a:t>NL GOV CE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2F76870-E82A-0F95-EF73-9A56D332C0CB}"/>
              </a:ext>
            </a:extLst>
          </p:cNvPr>
          <p:cNvSpPr txBox="1"/>
          <p:nvPr/>
        </p:nvSpPr>
        <p:spPr>
          <a:xfrm>
            <a:off x="7254000" y="2153691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b="1"/>
              <a:t>NL GOV 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135799-CA13-AC50-FCED-8C68F73E2D4A}"/>
              </a:ext>
            </a:extLst>
          </p:cNvPr>
          <p:cNvSpPr txBox="1"/>
          <p:nvPr/>
        </p:nvSpPr>
        <p:spPr>
          <a:xfrm>
            <a:off x="8126109" y="4197408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b="1"/>
              <a:t>NL GOV CE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5FDC72-F888-1E36-DE6C-D8B40493776B}"/>
              </a:ext>
            </a:extLst>
          </p:cNvPr>
          <p:cNvSpPr txBox="1"/>
          <p:nvPr/>
        </p:nvSpPr>
        <p:spPr>
          <a:xfrm>
            <a:off x="9374452" y="2190539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b="1"/>
              <a:t>NL GOV CE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96C8B19-5FC7-87E9-64EE-EABE3AB0BA58}"/>
              </a:ext>
            </a:extLst>
          </p:cNvPr>
          <p:cNvSpPr txBox="1"/>
          <p:nvPr/>
        </p:nvSpPr>
        <p:spPr>
          <a:xfrm>
            <a:off x="6789407" y="3382811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b="1"/>
              <a:t>NL GOV CE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FA9055B-C083-CAEA-AF91-D3DFB3DC7188}"/>
              </a:ext>
            </a:extLst>
          </p:cNvPr>
          <p:cNvSpPr txBox="1"/>
          <p:nvPr/>
        </p:nvSpPr>
        <p:spPr>
          <a:xfrm>
            <a:off x="9112367" y="3147901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b="1"/>
              <a:t>NL GOV CE</a:t>
            </a:r>
          </a:p>
        </p:txBody>
      </p:sp>
    </p:spTree>
    <p:extLst>
      <p:ext uri="{BB962C8B-B14F-4D97-AF65-F5344CB8AC3E}">
        <p14:creationId xmlns:p14="http://schemas.microsoft.com/office/powerpoint/2010/main" val="38350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2" grpId="0" animBg="1"/>
      <p:bldP spid="113" grpId="0" animBg="1"/>
      <p:bldP spid="1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323F31-E71B-464B-8538-C68966AFF2F7}"/>
              </a:ext>
            </a:extLst>
          </p:cNvPr>
          <p:cNvSpPr/>
          <p:nvPr/>
        </p:nvSpPr>
        <p:spPr>
          <a:xfrm>
            <a:off x="534128" y="1171895"/>
            <a:ext cx="3761914" cy="4751499"/>
          </a:xfrm>
          <a:prstGeom prst="rect">
            <a:avLst/>
          </a:prstGeom>
          <a:solidFill>
            <a:srgbClr val="B6D5F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NL" sz="2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3201CE66-8B5E-6146-A82F-4FB3DCF05E43}"/>
              </a:ext>
            </a:extLst>
          </p:cNvPr>
          <p:cNvSpPr/>
          <p:nvPr/>
        </p:nvSpPr>
        <p:spPr>
          <a:xfrm>
            <a:off x="723197" y="2387040"/>
            <a:ext cx="1994535" cy="93535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Berichtstandaard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CBFED6E7-E8D3-3B45-B4FA-BA44CC0C9F7F}"/>
              </a:ext>
            </a:extLst>
          </p:cNvPr>
          <p:cNvSpPr/>
          <p:nvPr/>
        </p:nvSpPr>
        <p:spPr>
          <a:xfrm>
            <a:off x="711469" y="3505450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JSON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471450-DC9F-8344-A7D5-6782648D7ADF}"/>
              </a:ext>
            </a:extLst>
          </p:cNvPr>
          <p:cNvSpPr txBox="1"/>
          <p:nvPr/>
        </p:nvSpPr>
        <p:spPr>
          <a:xfrm>
            <a:off x="653691" y="1295701"/>
            <a:ext cx="3723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Standaard</a:t>
            </a:r>
            <a:r>
              <a:rPr lang="en-US" sz="1600"/>
              <a:t> </a:t>
            </a:r>
            <a:r>
              <a:rPr lang="en-NL" sz="1600"/>
              <a:t>NL GOV profile for CloudEvents</a:t>
            </a:r>
          </a:p>
        </p:txBody>
      </p:sp>
      <p:sp>
        <p:nvSpPr>
          <p:cNvPr id="21" name="Rectangle 20">
            <a:hlinkClick r:id="rId5"/>
            <a:extLst>
              <a:ext uri="{FF2B5EF4-FFF2-40B4-BE49-F238E27FC236}">
                <a16:creationId xmlns:a16="http://schemas.microsoft.com/office/drawing/2014/main" id="{DF2EC5A6-79BA-0A45-A41A-AF192A92DF1B}"/>
              </a:ext>
            </a:extLst>
          </p:cNvPr>
          <p:cNvSpPr/>
          <p:nvPr/>
        </p:nvSpPr>
        <p:spPr>
          <a:xfrm>
            <a:off x="723197" y="1880476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</a:t>
            </a:r>
          </a:p>
        </p:txBody>
      </p:sp>
      <p:sp>
        <p:nvSpPr>
          <p:cNvPr id="56" name="Rectangle 55">
            <a:hlinkClick r:id="rId3"/>
            <a:extLst>
              <a:ext uri="{FF2B5EF4-FFF2-40B4-BE49-F238E27FC236}">
                <a16:creationId xmlns:a16="http://schemas.microsoft.com/office/drawing/2014/main" id="{69E71203-B2D7-F948-9926-499D02159CD0}"/>
              </a:ext>
            </a:extLst>
          </p:cNvPr>
          <p:cNvSpPr/>
          <p:nvPr/>
        </p:nvSpPr>
        <p:spPr>
          <a:xfrm>
            <a:off x="2074180" y="1877069"/>
            <a:ext cx="1281477" cy="2775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27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>
                <a:solidFill>
                  <a:sysClr val="windowText" lastClr="000000"/>
                </a:solidFill>
              </a:rPr>
              <a:t>Github Pages</a:t>
            </a:r>
          </a:p>
        </p:txBody>
      </p:sp>
      <p:sp>
        <p:nvSpPr>
          <p:cNvPr id="59" name="Rectangle 58">
            <a:hlinkClick r:id="rId6"/>
            <a:extLst>
              <a:ext uri="{FF2B5EF4-FFF2-40B4-BE49-F238E27FC236}">
                <a16:creationId xmlns:a16="http://schemas.microsoft.com/office/drawing/2014/main" id="{DEA85213-F3A7-3D49-93F8-F2972769F120}"/>
              </a:ext>
            </a:extLst>
          </p:cNvPr>
          <p:cNvSpPr/>
          <p:nvPr/>
        </p:nvSpPr>
        <p:spPr>
          <a:xfrm>
            <a:off x="720383" y="4775010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Webhooks</a:t>
            </a:r>
            <a:endParaRPr lang="en-NL" sz="14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NL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hlinkClick r:id="rId7"/>
            <a:extLst>
              <a:ext uri="{FF2B5EF4-FFF2-40B4-BE49-F238E27FC236}">
                <a16:creationId xmlns:a16="http://schemas.microsoft.com/office/drawing/2014/main" id="{67160DF9-BFD5-2E48-A938-F895A85FB1ED}"/>
              </a:ext>
            </a:extLst>
          </p:cNvPr>
          <p:cNvSpPr/>
          <p:nvPr/>
        </p:nvSpPr>
        <p:spPr>
          <a:xfrm>
            <a:off x="720383" y="4140230"/>
            <a:ext cx="1994535" cy="451725"/>
          </a:xfrm>
          <a:prstGeom prst="rect">
            <a:avLst/>
          </a:prstGeom>
          <a:solidFill>
            <a:srgbClr val="E2EDFF"/>
          </a:solidFill>
          <a:ln>
            <a:solidFill>
              <a:schemeClr val="tx1">
                <a:lumMod val="50000"/>
                <a:lumOff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94535"/>
                      <a:gd name="connsiteY0" fmla="*/ 0 h 451725"/>
                      <a:gd name="connsiteX1" fmla="*/ 704736 w 1994535"/>
                      <a:gd name="connsiteY1" fmla="*/ 0 h 451725"/>
                      <a:gd name="connsiteX2" fmla="*/ 1389526 w 1994535"/>
                      <a:gd name="connsiteY2" fmla="*/ 0 h 451725"/>
                      <a:gd name="connsiteX3" fmla="*/ 1994535 w 1994535"/>
                      <a:gd name="connsiteY3" fmla="*/ 0 h 451725"/>
                      <a:gd name="connsiteX4" fmla="*/ 1994535 w 1994535"/>
                      <a:gd name="connsiteY4" fmla="*/ 451725 h 451725"/>
                      <a:gd name="connsiteX5" fmla="*/ 1369581 w 1994535"/>
                      <a:gd name="connsiteY5" fmla="*/ 451725 h 451725"/>
                      <a:gd name="connsiteX6" fmla="*/ 704736 w 1994535"/>
                      <a:gd name="connsiteY6" fmla="*/ 451725 h 451725"/>
                      <a:gd name="connsiteX7" fmla="*/ 0 w 1994535"/>
                      <a:gd name="connsiteY7" fmla="*/ 451725 h 451725"/>
                      <a:gd name="connsiteX8" fmla="*/ 0 w 1994535"/>
                      <a:gd name="connsiteY8" fmla="*/ 0 h 451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94535" h="451725" fill="none" extrusionOk="0">
                        <a:moveTo>
                          <a:pt x="0" y="0"/>
                        </a:moveTo>
                        <a:cubicBezTo>
                          <a:pt x="156724" y="1907"/>
                          <a:pt x="410693" y="-28624"/>
                          <a:pt x="704736" y="0"/>
                        </a:cubicBezTo>
                        <a:cubicBezTo>
                          <a:pt x="998779" y="28624"/>
                          <a:pt x="1133391" y="-1884"/>
                          <a:pt x="1389526" y="0"/>
                        </a:cubicBezTo>
                        <a:cubicBezTo>
                          <a:pt x="1645661" y="1884"/>
                          <a:pt x="1827956" y="-1732"/>
                          <a:pt x="1994535" y="0"/>
                        </a:cubicBezTo>
                        <a:cubicBezTo>
                          <a:pt x="1992110" y="91276"/>
                          <a:pt x="1976865" y="340867"/>
                          <a:pt x="1994535" y="451725"/>
                        </a:cubicBezTo>
                        <a:cubicBezTo>
                          <a:pt x="1868426" y="442476"/>
                          <a:pt x="1534058" y="460106"/>
                          <a:pt x="1369581" y="451725"/>
                        </a:cubicBezTo>
                        <a:cubicBezTo>
                          <a:pt x="1205104" y="443344"/>
                          <a:pt x="899213" y="424420"/>
                          <a:pt x="704736" y="451725"/>
                        </a:cubicBezTo>
                        <a:cubicBezTo>
                          <a:pt x="510260" y="479030"/>
                          <a:pt x="160281" y="450058"/>
                          <a:pt x="0" y="451725"/>
                        </a:cubicBezTo>
                        <a:cubicBezTo>
                          <a:pt x="-2525" y="310172"/>
                          <a:pt x="-9831" y="220696"/>
                          <a:pt x="0" y="0"/>
                        </a:cubicBezTo>
                        <a:close/>
                      </a:path>
                      <a:path w="1994535" h="451725" stroke="0" extrusionOk="0">
                        <a:moveTo>
                          <a:pt x="0" y="0"/>
                        </a:moveTo>
                        <a:cubicBezTo>
                          <a:pt x="183146" y="16752"/>
                          <a:pt x="477018" y="-13708"/>
                          <a:pt x="644900" y="0"/>
                        </a:cubicBezTo>
                        <a:cubicBezTo>
                          <a:pt x="812782" y="13708"/>
                          <a:pt x="993198" y="-4931"/>
                          <a:pt x="1249909" y="0"/>
                        </a:cubicBezTo>
                        <a:cubicBezTo>
                          <a:pt x="1506620" y="4931"/>
                          <a:pt x="1677564" y="24330"/>
                          <a:pt x="1994535" y="0"/>
                        </a:cubicBezTo>
                        <a:cubicBezTo>
                          <a:pt x="1988018" y="90357"/>
                          <a:pt x="1989826" y="263480"/>
                          <a:pt x="1994535" y="451725"/>
                        </a:cubicBezTo>
                        <a:cubicBezTo>
                          <a:pt x="1861710" y="461691"/>
                          <a:pt x="1552008" y="446828"/>
                          <a:pt x="1369581" y="451725"/>
                        </a:cubicBezTo>
                        <a:cubicBezTo>
                          <a:pt x="1187154" y="456622"/>
                          <a:pt x="953433" y="424280"/>
                          <a:pt x="664845" y="451725"/>
                        </a:cubicBezTo>
                        <a:cubicBezTo>
                          <a:pt x="376257" y="479170"/>
                          <a:pt x="152729" y="482171"/>
                          <a:pt x="0" y="451725"/>
                        </a:cubicBezTo>
                        <a:cubicBezTo>
                          <a:pt x="-13337" y="318055"/>
                          <a:pt x="-6760" y="1077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Handreiking HTTP</a:t>
            </a:r>
          </a:p>
        </p:txBody>
      </p:sp>
      <p:sp>
        <p:nvSpPr>
          <p:cNvPr id="69" name="Title 19">
            <a:extLst>
              <a:ext uri="{FF2B5EF4-FFF2-40B4-BE49-F238E27FC236}">
                <a16:creationId xmlns:a16="http://schemas.microsoft.com/office/drawing/2014/main" id="{B50CF372-435C-484E-B86C-E9A721BBB11F}"/>
              </a:ext>
            </a:extLst>
          </p:cNvPr>
          <p:cNvSpPr txBox="1">
            <a:spLocks/>
          </p:cNvSpPr>
          <p:nvPr/>
        </p:nvSpPr>
        <p:spPr>
          <a:xfrm>
            <a:off x="369331" y="95719"/>
            <a:ext cx="11693960" cy="63379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/>
              <a:t>Project Notificatieservices r</a:t>
            </a:r>
            <a:r>
              <a:rPr lang="nl-NL"/>
              <a:t>esultaten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918328-2C1D-82D5-728B-CCB04962FEF1}"/>
              </a:ext>
            </a:extLst>
          </p:cNvPr>
          <p:cNvGrpSpPr/>
          <p:nvPr/>
        </p:nvGrpSpPr>
        <p:grpSpPr>
          <a:xfrm>
            <a:off x="4563914" y="1171895"/>
            <a:ext cx="6690599" cy="4751499"/>
            <a:chOff x="4563914" y="1171895"/>
            <a:chExt cx="6690599" cy="47514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A21569-2731-F642-B27C-6AB8EA09388F}"/>
                </a:ext>
              </a:extLst>
            </p:cNvPr>
            <p:cNvSpPr/>
            <p:nvPr/>
          </p:nvSpPr>
          <p:spPr>
            <a:xfrm>
              <a:off x="4563914" y="1171895"/>
              <a:ext cx="6690599" cy="4751499"/>
            </a:xfrm>
            <a:prstGeom prst="rect">
              <a:avLst/>
            </a:prstGeom>
            <a:solidFill>
              <a:srgbClr val="B6D5F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NL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hlinkClick r:id="rId8"/>
              <a:extLst>
                <a:ext uri="{FF2B5EF4-FFF2-40B4-BE49-F238E27FC236}">
                  <a16:creationId xmlns:a16="http://schemas.microsoft.com/office/drawing/2014/main" id="{B9F572E6-E5B2-9141-86CB-326AB396E6E4}"/>
                </a:ext>
              </a:extLst>
            </p:cNvPr>
            <p:cNvSpPr/>
            <p:nvPr/>
          </p:nvSpPr>
          <p:spPr>
            <a:xfrm>
              <a:off x="4738221" y="3507250"/>
              <a:ext cx="1994535" cy="935355"/>
            </a:xfrm>
            <a:prstGeom prst="rect">
              <a:avLst/>
            </a:prstGeom>
            <a:solidFill>
              <a:srgbClr val="E3ED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Randvoorwaarden</a:t>
              </a:r>
            </a:p>
          </p:txBody>
        </p:sp>
        <p:sp>
          <p:nvSpPr>
            <p:cNvPr id="36" name="Rectangle 35">
              <a:hlinkClick r:id="rId9"/>
              <a:extLst>
                <a:ext uri="{FF2B5EF4-FFF2-40B4-BE49-F238E27FC236}">
                  <a16:creationId xmlns:a16="http://schemas.microsoft.com/office/drawing/2014/main" id="{7069397F-8A41-214D-A84B-C0B86FD5A3B6}"/>
                </a:ext>
              </a:extLst>
            </p:cNvPr>
            <p:cNvSpPr/>
            <p:nvPr/>
          </p:nvSpPr>
          <p:spPr>
            <a:xfrm>
              <a:off x="4752984" y="2387016"/>
              <a:ext cx="1994535" cy="935355"/>
            </a:xfrm>
            <a:prstGeom prst="rect">
              <a:avLst/>
            </a:prstGeom>
            <a:solidFill>
              <a:srgbClr val="E3ED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Introductie</a:t>
              </a:r>
            </a:p>
            <a:p>
              <a:pPr algn="ctr"/>
              <a:r>
                <a:rPr lang="en-NL"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van notificeren</a:t>
              </a:r>
            </a:p>
          </p:txBody>
        </p:sp>
        <p:sp>
          <p:nvSpPr>
            <p:cNvPr id="37" name="Rectangle 36">
              <a:hlinkClick r:id="rId10"/>
              <a:extLst>
                <a:ext uri="{FF2B5EF4-FFF2-40B4-BE49-F238E27FC236}">
                  <a16:creationId xmlns:a16="http://schemas.microsoft.com/office/drawing/2014/main" id="{A27CBBBD-5212-EF47-9E9D-BA6E4AB4AE1E}"/>
                </a:ext>
              </a:extLst>
            </p:cNvPr>
            <p:cNvSpPr/>
            <p:nvPr/>
          </p:nvSpPr>
          <p:spPr>
            <a:xfrm>
              <a:off x="6902862" y="2383689"/>
              <a:ext cx="1994535" cy="935355"/>
            </a:xfrm>
            <a:prstGeom prst="rect">
              <a:avLst/>
            </a:prstGeom>
            <a:solidFill>
              <a:srgbClr val="E3ED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NL" sz="140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Waarom</a:t>
              </a:r>
              <a:endPara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NL" sz="140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notificeren</a:t>
              </a:r>
              <a:endPara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3DCC05-3295-5344-96B4-B6383FED06DD}"/>
                </a:ext>
              </a:extLst>
            </p:cNvPr>
            <p:cNvSpPr txBox="1"/>
            <p:nvPr/>
          </p:nvSpPr>
          <p:spPr>
            <a:xfrm>
              <a:off x="4658211" y="1259105"/>
              <a:ext cx="4812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Handreikingen</a:t>
              </a:r>
              <a:r>
                <a:rPr lang="en-US" sz="1600"/>
                <a:t> m.b.t. notificeren (event-driven werken)</a:t>
              </a:r>
              <a:endParaRPr lang="en-NL" sz="1600"/>
            </a:p>
          </p:txBody>
        </p:sp>
        <p:sp>
          <p:nvSpPr>
            <p:cNvPr id="57" name="Rectangle 56">
              <a:hlinkClick r:id="rId11"/>
              <a:extLst>
                <a:ext uri="{FF2B5EF4-FFF2-40B4-BE49-F238E27FC236}">
                  <a16:creationId xmlns:a16="http://schemas.microsoft.com/office/drawing/2014/main" id="{D1C0F2C1-DE7F-B549-805C-71BCA6292598}"/>
                </a:ext>
              </a:extLst>
            </p:cNvPr>
            <p:cNvSpPr/>
            <p:nvPr/>
          </p:nvSpPr>
          <p:spPr>
            <a:xfrm>
              <a:off x="4755797" y="1881898"/>
              <a:ext cx="1281477" cy="27755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200">
                  <a:solidFill>
                    <a:sysClr val="windowText" lastClr="000000"/>
                  </a:solidFill>
                </a:rPr>
                <a:t>Github</a:t>
              </a:r>
            </a:p>
          </p:txBody>
        </p:sp>
        <p:sp>
          <p:nvSpPr>
            <p:cNvPr id="72" name="Rectangle 71">
              <a:hlinkClick r:id="rId12"/>
              <a:extLst>
                <a:ext uri="{FF2B5EF4-FFF2-40B4-BE49-F238E27FC236}">
                  <a16:creationId xmlns:a16="http://schemas.microsoft.com/office/drawing/2014/main" id="{C7BFB718-FC01-3046-357C-02D16540F6D7}"/>
                </a:ext>
              </a:extLst>
            </p:cNvPr>
            <p:cNvSpPr/>
            <p:nvPr/>
          </p:nvSpPr>
          <p:spPr>
            <a:xfrm>
              <a:off x="4738221" y="4634584"/>
              <a:ext cx="1994535" cy="935355"/>
            </a:xfrm>
            <a:prstGeom prst="rect">
              <a:avLst/>
            </a:prstGeom>
            <a:solidFill>
              <a:srgbClr val="E3ED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Handreiking</a:t>
              </a:r>
              <a:r>
                <a:rPr lang="en-NL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NL" sz="14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defini</a:t>
              </a:r>
              <a:r>
                <a:rPr lang="nl-NL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ë</a:t>
              </a:r>
              <a:r>
                <a:rPr lang="en-NL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ren </a:t>
              </a:r>
              <a:r>
                <a:rPr lang="en-NL" sz="14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gebeurtenissen</a:t>
              </a:r>
              <a:endParaRPr lang="en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E17BB56-13E3-6569-40EB-A26D530AE00F}"/>
                </a:ext>
              </a:extLst>
            </p:cNvPr>
            <p:cNvSpPr/>
            <p:nvPr/>
          </p:nvSpPr>
          <p:spPr>
            <a:xfrm>
              <a:off x="6923187" y="3508607"/>
              <a:ext cx="1994535" cy="935355"/>
            </a:xfrm>
            <a:prstGeom prst="rect">
              <a:avLst/>
            </a:prstGeom>
            <a:solidFill>
              <a:srgbClr val="E3ED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Transitiescenario's</a:t>
              </a:r>
              <a:endPara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93">
              <a:hlinkClick r:id="rId13"/>
              <a:extLst>
                <a:ext uri="{FF2B5EF4-FFF2-40B4-BE49-F238E27FC236}">
                  <a16:creationId xmlns:a16="http://schemas.microsoft.com/office/drawing/2014/main" id="{D135BA9F-296B-585C-127A-1A756F495104}"/>
                </a:ext>
              </a:extLst>
            </p:cNvPr>
            <p:cNvSpPr/>
            <p:nvPr/>
          </p:nvSpPr>
          <p:spPr>
            <a:xfrm>
              <a:off x="9066002" y="2382171"/>
              <a:ext cx="1994535" cy="935355"/>
            </a:xfrm>
            <a:prstGeom prst="rect">
              <a:avLst/>
            </a:prstGeom>
            <a:solidFill>
              <a:srgbClr val="E3ED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L" sz="140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Notificeren</a:t>
              </a:r>
              <a:endPara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NL" sz="140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Architectuur</a:t>
              </a:r>
              <a:endParaRPr lang="en-NL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AD8C8E-2FE2-5592-2670-377976BCB3E8}"/>
                </a:ext>
              </a:extLst>
            </p:cNvPr>
            <p:cNvSpPr/>
            <p:nvPr/>
          </p:nvSpPr>
          <p:spPr>
            <a:xfrm>
              <a:off x="6916547" y="4642866"/>
              <a:ext cx="1994535" cy="935355"/>
            </a:xfrm>
            <a:prstGeom prst="rect">
              <a:avLst/>
            </a:prstGeom>
            <a:solidFill>
              <a:srgbClr val="E3ED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NL" sz="1400" dirty="0" err="1">
                  <a:solidFill>
                    <a:schemeClr val="tx1"/>
                  </a:solidFill>
                  <a:latin typeface="Calibri"/>
                  <a:cs typeface="Calibri"/>
                </a:rPr>
                <a:t>Animatiefilmpje</a:t>
              </a:r>
              <a:endParaRPr lang="en-US" sz="1400" dirty="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E7ECFD-EDC2-61CC-2C33-2FDFC446CCCC}"/>
              </a:ext>
            </a:extLst>
          </p:cNvPr>
          <p:cNvGrpSpPr/>
          <p:nvPr/>
        </p:nvGrpSpPr>
        <p:grpSpPr>
          <a:xfrm>
            <a:off x="2876152" y="6086802"/>
            <a:ext cx="3161122" cy="758069"/>
            <a:chOff x="3452351" y="6006096"/>
            <a:chExt cx="3161122" cy="7580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D6B63-5914-ECCE-2984-BFD1FAFC4083}"/>
                </a:ext>
              </a:extLst>
            </p:cNvPr>
            <p:cNvSpPr txBox="1"/>
            <p:nvPr/>
          </p:nvSpPr>
          <p:spPr>
            <a:xfrm>
              <a:off x="3452351" y="6394833"/>
              <a:ext cx="3161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pc="900"/>
                <a:t>clickable maps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F6D190F-5727-C2D9-EC0A-8CAD83934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549" y="6006096"/>
              <a:ext cx="0" cy="4539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53D02B-A20B-91B2-58EB-967800809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1687" y="6017061"/>
              <a:ext cx="0" cy="4539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3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79C466-3077-462B-9D89-90EB78120BCE}">
  <we:reference id="wa104380121" version="2.0.0.0" store="nl-NL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dcdeddd-627c-4bb4-a5c6-f691fe7e91ca">
      <UserInfo>
        <DisplayName>Marc den Engelsman</DisplayName>
        <AccountId>136</AccountId>
        <AccountType/>
      </UserInfo>
    </SharedWithUsers>
    <Project xmlns="9c6c619d-3dda-43e0-965c-f72c6186b5e1" xsi:nil="true"/>
    <Jaar xmlns="9c6c619d-3dda-43e0-965c-f72c6186b5e1">2022</Jaar>
    <Typedocument xmlns="9c6c619d-3dda-43e0-965c-f72c6186b5e1">Notitie</Typedocument>
    <lcf76f155ced4ddcb4097134ff3c332f xmlns="9c6c619d-3dda-43e0-965c-f72c6186b5e1">
      <Terms xmlns="http://schemas.microsoft.com/office/infopath/2007/PartnerControls"/>
    </lcf76f155ced4ddcb4097134ff3c332f>
    <TaxCatchAll xmlns="bdcdeddd-627c-4bb4-a5c6-f691fe7e91c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6D6CE283D034DA7CAB9F5C19E35C5" ma:contentTypeVersion="19" ma:contentTypeDescription="Create a new document." ma:contentTypeScope="" ma:versionID="4328580ae038d3422c8792f2baa16e9b">
  <xsd:schema xmlns:xsd="http://www.w3.org/2001/XMLSchema" xmlns:xs="http://www.w3.org/2001/XMLSchema" xmlns:p="http://schemas.microsoft.com/office/2006/metadata/properties" xmlns:ns2="9c6c619d-3dda-43e0-965c-f72c6186b5e1" xmlns:ns3="bdcdeddd-627c-4bb4-a5c6-f691fe7e91ca" targetNamespace="http://schemas.microsoft.com/office/2006/metadata/properties" ma:root="true" ma:fieldsID="b5d62be5d6f2a8d24a4a7453a3e88915" ns2:_="" ns3:_="">
    <xsd:import namespace="9c6c619d-3dda-43e0-965c-f72c6186b5e1"/>
    <xsd:import namespace="bdcdeddd-627c-4bb4-a5c6-f691fe7e9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roject" minOccurs="0"/>
                <xsd:element ref="ns2:Jaar" minOccurs="0"/>
                <xsd:element ref="ns2:Typedocument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c619d-3dda-43e0-965c-f72c6186b5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roject" ma:index="21" nillable="true" ma:displayName="Project" ma:description="Geef aan bij welk project/werkzaamheden het document hoort? (Beheer, rapportage, onderzoek, etc.)" ma:format="Dropdown" ma:internalName="Project">
      <xsd:simpleType>
        <xsd:restriction base="dms:Text">
          <xsd:maxLength value="255"/>
        </xsd:restriction>
      </xsd:simpleType>
    </xsd:element>
    <xsd:element name="Jaar" ma:index="22" nillable="true" ma:displayName="Jaar" ma:default="2022" ma:format="Dropdown" ma:internalName="Jaar">
      <xsd:simpleType>
        <xsd:restriction base="dms:Text">
          <xsd:maxLength value="255"/>
        </xsd:restriction>
      </xsd:simpleType>
    </xsd:element>
    <xsd:element name="Typedocument" ma:index="23" nillable="true" ma:displayName="Type document" ma:default="Notitie" ma:format="Dropdown" ma:internalName="Typedocument">
      <xsd:simpleType>
        <xsd:restriction base="dms:Text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a99bed0e-432a-4091-b929-67b863917b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deddd-627c-4bb4-a5c6-f691fe7e91c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3182335c-366b-4c5a-92cd-28d91778e35f}" ma:internalName="TaxCatchAll" ma:showField="CatchAllData" ma:web="bdcdeddd-627c-4bb4-a5c6-f691fe7e91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D5ECAC-545A-4703-807D-C0D6CBBC56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9AAC33-C1DD-43CA-96A1-56A920CC27CB}">
  <ds:schemaRefs>
    <ds:schemaRef ds:uri="http://schemas.microsoft.com/office/2006/documentManagement/types"/>
    <ds:schemaRef ds:uri="http://purl.org/dc/elements/1.1/"/>
    <ds:schemaRef ds:uri="http://purl.org/dc/terms/"/>
    <ds:schemaRef ds:uri="9c6c619d-3dda-43e0-965c-f72c6186b5e1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bdcdeddd-627c-4bb4-a5c6-f691fe7e91ca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4E707C-A090-4CF9-9FCC-E98C84AEFD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6c619d-3dda-43e0-965c-f72c6186b5e1"/>
    <ds:schemaRef ds:uri="bdcdeddd-627c-4bb4-a5c6-f691fe7e91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1437</Words>
  <Application>Microsoft Office PowerPoint</Application>
  <PresentationFormat>Widescreen</PresentationFormat>
  <Paragraphs>298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Segoe UI</vt:lpstr>
      <vt:lpstr>Kantoorthema</vt:lpstr>
      <vt:lpstr>  CloudEvents ontwikkeling en bevindingen</vt:lpstr>
      <vt:lpstr>Onderwerpen</vt:lpstr>
      <vt:lpstr>Project Notificatieservices overview</vt:lpstr>
      <vt:lpstr>PowerPoint Presentation</vt:lpstr>
      <vt:lpstr>PowerPoint Presentation</vt:lpstr>
      <vt:lpstr>Project Notificatieservices notificatievormen</vt:lpstr>
      <vt:lpstr>Uitvoering van project Notificatie Services</vt:lpstr>
      <vt:lpstr>Project Notificatieservices beproeving concept-standaard</vt:lpstr>
      <vt:lpstr>PowerPoint Presentation</vt:lpstr>
      <vt:lpstr>Onderwerpen</vt:lpstr>
      <vt:lpstr>CloudEvents</vt:lpstr>
      <vt:lpstr>CloudEvents – Cloud Native Computing Foundation (CNCF)</vt:lpstr>
      <vt:lpstr>CloudEvents – Cloud Native Computing Foundation (CNCF)</vt:lpstr>
      <vt:lpstr>Waarom gekozen voor CloudEvents?</vt:lpstr>
      <vt:lpstr>Cruciaal ontwerpprincipe bij core CE-specificatie</vt:lpstr>
      <vt:lpstr>PowerPoint Presentation</vt:lpstr>
      <vt:lpstr>PowerPoint Presentation</vt:lpstr>
      <vt:lpstr>CloudEvents - Gelaagde architectuur </vt:lpstr>
      <vt:lpstr>CloudEvents - Work in Progress</vt:lpstr>
      <vt:lpstr>Onderwerpen</vt:lpstr>
      <vt:lpstr>Event-driven denken, ontwerpen en werken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Bijeenkomst Notificatie Services 7 juni</dc:title>
  <dc:creator>Project Notificatie Services</dc:creator>
  <cp:lastModifiedBy>Ad Gerrits</cp:lastModifiedBy>
  <cp:revision>12</cp:revision>
  <cp:lastPrinted>2021-11-01T13:32:01Z</cp:lastPrinted>
  <dcterms:created xsi:type="dcterms:W3CDTF">2021-03-10T08:47:22Z</dcterms:created>
  <dcterms:modified xsi:type="dcterms:W3CDTF">2023-08-24T06:19:00Z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0x0101008316D6CE283D034DA7CAB9F5C19E35C5</vt:lpwstr>
  </property>
</Properties>
</file>